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65" r:id="rId3"/>
    <p:sldId id="258" r:id="rId4"/>
    <p:sldId id="296" r:id="rId5"/>
    <p:sldId id="266" r:id="rId6"/>
    <p:sldId id="268" r:id="rId7"/>
    <p:sldId id="267" r:id="rId8"/>
    <p:sldId id="270" r:id="rId9"/>
    <p:sldId id="298" r:id="rId10"/>
    <p:sldId id="271" r:id="rId11"/>
    <p:sldId id="273" r:id="rId12"/>
    <p:sldId id="272" r:id="rId13"/>
    <p:sldId id="283" r:id="rId14"/>
    <p:sldId id="285" r:id="rId15"/>
    <p:sldId id="284" r:id="rId16"/>
    <p:sldId id="293" r:id="rId17"/>
    <p:sldId id="286" r:id="rId18"/>
    <p:sldId id="287" r:id="rId19"/>
    <p:sldId id="288" r:id="rId20"/>
    <p:sldId id="289" r:id="rId21"/>
    <p:sldId id="291" r:id="rId22"/>
    <p:sldId id="274" r:id="rId23"/>
    <p:sldId id="276" r:id="rId24"/>
    <p:sldId id="26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404040"/>
    <a:srgbClr val="202125"/>
    <a:srgbClr val="1A75EB"/>
    <a:srgbClr val="EA4335"/>
    <a:srgbClr val="3D81F4"/>
    <a:srgbClr val="FBBB01"/>
    <a:srgbClr val="2EA54E"/>
    <a:srgbClr val="F7B108"/>
    <a:srgbClr val="34A8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937" autoAdjust="0"/>
    <p:restoredTop sz="94660"/>
  </p:normalViewPr>
  <p:slideViewPr>
    <p:cSldViewPr snapToGrid="0">
      <p:cViewPr varScale="1">
        <p:scale>
          <a:sx n="69" d="100"/>
          <a:sy n="69" d="100"/>
        </p:scale>
        <p:origin x="8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26470453-EB2F-44BC-8DED-A0C95C6DBCD5}" type="datetimeFigureOut">
              <a:rPr lang="en-PH" smtClean="0"/>
              <a:t>25/05/2023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26470453-EB2F-44BC-8DED-A0C95C6DBCD5}" type="datetimeFigureOut">
              <a:rPr lang="en-PH" smtClean="0"/>
              <a:t>25/05/2023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26470453-EB2F-44BC-8DED-A0C95C6DBCD5}" type="datetimeFigureOut">
              <a:rPr lang="en-PH" smtClean="0"/>
              <a:t>25/05/2023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70453-EB2F-44BC-8DED-A0C95C6DBCD5}" type="datetimeFigureOut">
              <a:rPr lang="en-PH" smtClean="0"/>
              <a:t>25/05/2023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70453-EB2F-44BC-8DED-A0C95C6DBCD5}" type="datetimeFigureOut">
              <a:rPr lang="en-PH" smtClean="0"/>
              <a:t>25/05/2023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70453-EB2F-44BC-8DED-A0C95C6DBCD5}" type="datetimeFigureOut">
              <a:rPr lang="en-PH" smtClean="0"/>
              <a:t>25/05/2023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470453-EB2F-44BC-8DED-A0C95C6DBCD5}" type="datetimeFigureOut">
              <a:rPr lang="en-PH" smtClean="0"/>
              <a:t>25/05/2023</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p:cNvSpPr>
            <a:spLocks noGrp="1"/>
          </p:cNvSpPr>
          <p:nvPr>
            <p:ph type="dt" sz="half" idx="10"/>
          </p:nvPr>
        </p:nvSpPr>
        <p:spPr/>
        <p:txBody>
          <a:bodyPr/>
          <a:lstStyle/>
          <a:p>
            <a:fld id="{26470453-EB2F-44BC-8DED-A0C95C6DBCD5}" type="datetimeFigureOut">
              <a:rPr lang="en-PH" smtClean="0"/>
              <a:t>25/05/2023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p:cNvSpPr>
            <a:spLocks noGrp="1"/>
          </p:cNvSpPr>
          <p:nvPr>
            <p:ph type="dt" sz="half" idx="10"/>
          </p:nvPr>
        </p:nvSpPr>
        <p:spPr/>
        <p:txBody>
          <a:bodyPr/>
          <a:lstStyle/>
          <a:p>
            <a:fld id="{26470453-EB2F-44BC-8DED-A0C95C6DBCD5}" type="datetimeFigureOut">
              <a:rPr lang="en-PH" smtClean="0"/>
              <a:t>25/05/2023</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PH"/>
          </a:p>
        </p:txBody>
      </p:sp>
      <p:sp>
        <p:nvSpPr>
          <p:cNvPr id="3" name="Date Placeholder 2"/>
          <p:cNvSpPr>
            <a:spLocks noGrp="1"/>
          </p:cNvSpPr>
          <p:nvPr>
            <p:ph type="dt" sz="half" idx="10"/>
          </p:nvPr>
        </p:nvSpPr>
        <p:spPr/>
        <p:txBody>
          <a:bodyPr/>
          <a:lstStyle/>
          <a:p>
            <a:fld id="{26470453-EB2F-44BC-8DED-A0C95C6DBCD5}" type="datetimeFigureOut">
              <a:rPr lang="en-PH" smtClean="0"/>
              <a:t>25/05/2023</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470453-EB2F-44BC-8DED-A0C95C6DBCD5}" type="datetimeFigureOut">
              <a:rPr lang="en-PH" smtClean="0"/>
              <a:t>25/05/2023</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70453-EB2F-44BC-8DED-A0C95C6DBCD5}" type="datetimeFigureOut">
              <a:rPr lang="en-PH" smtClean="0"/>
              <a:t>25/05/2023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470453-EB2F-44BC-8DED-A0C95C6DBCD5}" type="datetimeFigureOut">
              <a:rPr lang="en-PH" smtClean="0"/>
              <a:t>25/05/2023</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D5D923C1-D264-4B58-9885-80CD3DA42BF0}" type="slidenum">
              <a:rPr lang="en-PH" smtClean="0"/>
              <a:t>‹#›</a:t>
            </a:fld>
            <a:endParaRPr lang="en-P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70453-EB2F-44BC-8DED-A0C95C6DBCD5}" type="datetimeFigureOut">
              <a:rPr lang="en-PH" smtClean="0"/>
              <a:t>25/05/2023</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923C1-D264-4B58-9885-80CD3DA42BF0}" type="slidenum">
              <a:rPr lang="en-PH" smtClean="0"/>
              <a:t>‹#›</a:t>
            </a:fld>
            <a:endParaRPr lang="en-P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470453-EB2F-44BC-8DED-A0C95C6DBCD5}" type="datetimeFigureOut">
              <a:rPr lang="en-PH" smtClean="0"/>
              <a:t>25/05/2023</a:t>
            </a:fld>
            <a:endParaRPr lang="en-PH"/>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D923C1-D264-4B58-9885-80CD3DA42BF0}" type="slidenum">
              <a:rPr lang="en-PH" smtClean="0"/>
              <a:t>‹#›</a:t>
            </a:fld>
            <a:endParaRPr lang="en-PH"/>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2.png"/><Relationship Id="rId3" Type="http://schemas.openxmlformats.org/officeDocument/2006/relationships/image" Target="../media/image20.png"/><Relationship Id="rId7" Type="http://schemas.openxmlformats.org/officeDocument/2006/relationships/image" Target="../media/image10.png"/><Relationship Id="rId12"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30.png"/><Relationship Id="rId5" Type="http://schemas.openxmlformats.org/officeDocument/2006/relationships/image" Target="../media/image2.png"/><Relationship Id="rId10" Type="http://schemas.microsoft.com/office/2007/relationships/hdphoto" Target="../media/hdphoto5.wdp"/><Relationship Id="rId4" Type="http://schemas.microsoft.com/office/2007/relationships/hdphoto" Target="../media/hdphoto3.wdp"/><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4.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7.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36.png"/><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39.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41.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 Id="rId1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42.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43.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44.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45.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7.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46.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12" Type="http://schemas.openxmlformats.org/officeDocument/2006/relationships/image" Target="../media/image48.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5" Type="http://schemas.microsoft.com/office/2007/relationships/hdphoto" Target="../media/hdphoto1.wdp"/><Relationship Id="rId10" Type="http://schemas.openxmlformats.org/officeDocument/2006/relationships/image" Target="../media/image6.png"/><Relationship Id="rId4" Type="http://schemas.openxmlformats.org/officeDocument/2006/relationships/image" Target="../media/image4.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3.png"/><Relationship Id="rId18" Type="http://schemas.microsoft.com/office/2007/relationships/hdphoto" Target="../media/hdphoto7.wdp"/><Relationship Id="rId3" Type="http://schemas.openxmlformats.org/officeDocument/2006/relationships/image" Target="../media/image27.png"/><Relationship Id="rId7" Type="http://schemas.openxmlformats.org/officeDocument/2006/relationships/image" Target="../media/image3.png"/><Relationship Id="rId12" Type="http://schemas.openxmlformats.org/officeDocument/2006/relationships/image" Target="../media/image52.png"/><Relationship Id="rId17" Type="http://schemas.openxmlformats.org/officeDocument/2006/relationships/image" Target="../media/image54.png"/><Relationship Id="rId2" Type="http://schemas.openxmlformats.org/officeDocument/2006/relationships/image" Target="../media/image49.png"/><Relationship Id="rId16"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51.png"/><Relationship Id="rId5" Type="http://schemas.microsoft.com/office/2007/relationships/hdphoto" Target="../media/hdphoto3.wdp"/><Relationship Id="rId15" Type="http://schemas.openxmlformats.org/officeDocument/2006/relationships/image" Target="../media/image29.png"/><Relationship Id="rId10" Type="http://schemas.microsoft.com/office/2007/relationships/hdphoto" Target="../media/hdphoto6.wdp"/><Relationship Id="rId4" Type="http://schemas.openxmlformats.org/officeDocument/2006/relationships/image" Target="../media/image20.png"/><Relationship Id="rId9" Type="http://schemas.openxmlformats.org/officeDocument/2006/relationships/image" Target="../media/image50.png"/><Relationship Id="rId14" Type="http://schemas.openxmlformats.org/officeDocument/2006/relationships/image" Target="../media/image28.jpe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13" Type="http://schemas.microsoft.com/office/2007/relationships/hdphoto" Target="../media/hdphoto8.wdp"/><Relationship Id="rId3" Type="http://schemas.openxmlformats.org/officeDocument/2006/relationships/image" Target="../media/image3.png"/><Relationship Id="rId7" Type="http://schemas.microsoft.com/office/2007/relationships/hdphoto" Target="../media/hdphoto6.wdp"/><Relationship Id="rId12" Type="http://schemas.openxmlformats.org/officeDocument/2006/relationships/image" Target="../media/image55.png"/><Relationship Id="rId17" Type="http://schemas.microsoft.com/office/2007/relationships/hdphoto" Target="../media/hdphoto9.wdp"/><Relationship Id="rId2" Type="http://schemas.openxmlformats.org/officeDocument/2006/relationships/image" Target="../media/image2.png"/><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28.jpeg"/><Relationship Id="rId5" Type="http://schemas.microsoft.com/office/2007/relationships/hdphoto" Target="../media/hdphoto3.wdp"/><Relationship Id="rId15" Type="http://schemas.openxmlformats.org/officeDocument/2006/relationships/image" Target="../media/image27.svg"/><Relationship Id="rId10" Type="http://schemas.openxmlformats.org/officeDocument/2006/relationships/image" Target="../media/image53.png"/><Relationship Id="rId4" Type="http://schemas.openxmlformats.org/officeDocument/2006/relationships/image" Target="../media/image10.png"/><Relationship Id="rId9" Type="http://schemas.openxmlformats.org/officeDocument/2006/relationships/image" Target="../media/image52.png"/><Relationship Id="rId14" Type="http://schemas.openxmlformats.org/officeDocument/2006/relationships/image" Target="../media/image18.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27.svg"/><Relationship Id="rId18" Type="http://schemas.openxmlformats.org/officeDocument/2006/relationships/image" Target="../media/image63.png"/><Relationship Id="rId26" Type="http://schemas.openxmlformats.org/officeDocument/2006/relationships/image" Target="../media/image38.png"/><Relationship Id="rId3" Type="http://schemas.openxmlformats.org/officeDocument/2006/relationships/image" Target="../media/image3.png"/><Relationship Id="rId21" Type="http://schemas.openxmlformats.org/officeDocument/2006/relationships/image" Target="../media/image25.svg"/><Relationship Id="rId7" Type="http://schemas.openxmlformats.org/officeDocument/2006/relationships/image" Target="../media/image15.svg"/><Relationship Id="rId12" Type="http://schemas.openxmlformats.org/officeDocument/2006/relationships/image" Target="../media/image60.png"/><Relationship Id="rId17" Type="http://schemas.openxmlformats.org/officeDocument/2006/relationships/image" Target="../media/image17.svg"/><Relationship Id="rId25" Type="http://schemas.openxmlformats.org/officeDocument/2006/relationships/image" Target="../media/image27.png"/><Relationship Id="rId2" Type="http://schemas.openxmlformats.org/officeDocument/2006/relationships/image" Target="../media/image2.png"/><Relationship Id="rId16" Type="http://schemas.openxmlformats.org/officeDocument/2006/relationships/image" Target="../media/image62.png"/><Relationship Id="rId20"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image" Target="../media/image23.svg"/><Relationship Id="rId24" Type="http://schemas.openxmlformats.org/officeDocument/2006/relationships/image" Target="../media/image49.png"/><Relationship Id="rId5" Type="http://schemas.microsoft.com/office/2007/relationships/hdphoto" Target="../media/hdphoto3.wdp"/><Relationship Id="rId15" Type="http://schemas.openxmlformats.org/officeDocument/2006/relationships/image" Target="../media/image13.svg"/><Relationship Id="rId23" Type="http://schemas.openxmlformats.org/officeDocument/2006/relationships/image" Target="../media/image66.png"/><Relationship Id="rId10" Type="http://schemas.openxmlformats.org/officeDocument/2006/relationships/image" Target="../media/image59.png"/><Relationship Id="rId19"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21.svg"/><Relationship Id="rId14" Type="http://schemas.openxmlformats.org/officeDocument/2006/relationships/image" Target="../media/image61.png"/><Relationship Id="rId22" Type="http://schemas.openxmlformats.org/officeDocument/2006/relationships/image" Target="../media/image65.png"/><Relationship Id="rId27" Type="http://schemas.openxmlformats.org/officeDocument/2006/relationships/image" Target="../media/image28.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svg"/><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7.svg"/><Relationship Id="rId7" Type="http://schemas.openxmlformats.org/officeDocument/2006/relationships/image" Target="../media/image13.svg"/><Relationship Id="rId12" Type="http://schemas.openxmlformats.org/officeDocument/2006/relationships/image" Target="../media/image14.png"/><Relationship Id="rId17" Type="http://schemas.openxmlformats.org/officeDocument/2006/relationships/image" Target="../media/image23.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18.png"/><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7.svg"/><Relationship Id="rId5" Type="http://schemas.microsoft.com/office/2007/relationships/hdphoto" Target="../media/hdphoto3.wdp"/><Relationship Id="rId15" Type="http://schemas.openxmlformats.org/officeDocument/2006/relationships/image" Target="../media/image21.svg"/><Relationship Id="rId10" Type="http://schemas.openxmlformats.org/officeDocument/2006/relationships/image" Target="../media/image13.png"/><Relationship Id="rId19" Type="http://schemas.openxmlformats.org/officeDocument/2006/relationships/image" Target="../media/image25.sv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microsoft.com/office/2007/relationships/hdphoto" Target="../media/hdphoto4.wdp"/><Relationship Id="rId7" Type="http://schemas.openxmlformats.org/officeDocument/2006/relationships/image" Target="../media/image10.png"/><Relationship Id="rId12"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0.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hdphoto" Target="../media/hdphoto3.wdp"/><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0.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16" name="TextBox 15"/>
          <p:cNvSpPr txBox="1"/>
          <p:nvPr/>
        </p:nvSpPr>
        <p:spPr>
          <a:xfrm>
            <a:off x="2552899" y="2428726"/>
            <a:ext cx="7086201" cy="1568450"/>
          </a:xfrm>
          <a:prstGeom prst="rect">
            <a:avLst/>
          </a:prstGeom>
          <a:noFill/>
        </p:spPr>
        <p:txBody>
          <a:bodyPr wrap="square" rtlCol="0">
            <a:spAutoFit/>
          </a:bodyPr>
          <a:lstStyle/>
          <a:p>
            <a:pPr algn="ctr"/>
            <a:r>
              <a:rPr lang="en-US" altLang="en-PH" sz="9600" b="1" dirty="0" err="1">
                <a:solidFill>
                  <a:srgbClr val="4285F4"/>
                </a:solidFill>
                <a:latin typeface="Product Sans" panose="020B0403030502040203" pitchFamily="34" charset="0"/>
                <a:sym typeface="+mn-ea"/>
              </a:rPr>
              <a:t>N</a:t>
            </a:r>
            <a:r>
              <a:rPr lang="en-US" altLang="en-PH" sz="9600" b="1" dirty="0" err="1">
                <a:solidFill>
                  <a:srgbClr val="EA4335"/>
                </a:solidFill>
                <a:latin typeface="Product Sans" panose="020B0403030502040203" pitchFamily="34" charset="0"/>
                <a:sym typeface="+mn-ea"/>
              </a:rPr>
              <a:t>h</a:t>
            </a:r>
            <a:r>
              <a:rPr lang="en-US" altLang="en-PH" sz="9600" b="1" dirty="0" err="1">
                <a:solidFill>
                  <a:srgbClr val="FFFF00"/>
                </a:solidFill>
                <a:latin typeface="Product Sans" panose="020B0403030502040203" pitchFamily="34" charset="0"/>
                <a:sym typeface="+mn-ea"/>
              </a:rPr>
              <a:t>ó</a:t>
            </a:r>
            <a:r>
              <a:rPr lang="en-US" altLang="en-PH" sz="9600" b="1" dirty="0" err="1">
                <a:solidFill>
                  <a:srgbClr val="4285F4"/>
                </a:solidFill>
                <a:latin typeface="Product Sans" panose="020B0403030502040203" pitchFamily="34" charset="0"/>
                <a:sym typeface="+mn-ea"/>
              </a:rPr>
              <a:t>m</a:t>
            </a:r>
            <a:r>
              <a:rPr lang="en-PH" sz="9600" b="1" dirty="0">
                <a:latin typeface="Product Sans" panose="020B0403030502040203" pitchFamily="34" charset="0"/>
                <a:sym typeface="+mn-ea"/>
              </a:rPr>
              <a:t> </a:t>
            </a:r>
            <a:r>
              <a:rPr lang="en-US" sz="9600" b="1" dirty="0">
                <a:solidFill>
                  <a:srgbClr val="2EA54E"/>
                </a:solidFill>
                <a:latin typeface="Product Sans" panose="020B0403030502040203" pitchFamily="34" charset="0"/>
                <a:sym typeface="+mn-ea"/>
              </a:rPr>
              <a:t>13</a:t>
            </a:r>
            <a:endParaRPr lang="en-PH" sz="2800" dirty="0"/>
          </a:p>
        </p:txBody>
      </p:sp>
      <p:grpSp>
        <p:nvGrpSpPr>
          <p:cNvPr id="21" name="Group 20"/>
          <p:cNvGrpSpPr/>
          <p:nvPr/>
        </p:nvGrpSpPr>
        <p:grpSpPr>
          <a:xfrm>
            <a:off x="12739775" y="5734052"/>
            <a:ext cx="1269276" cy="338554"/>
            <a:chOff x="10072775" y="5734052"/>
            <a:chExt cx="1269276" cy="338554"/>
          </a:xfrm>
        </p:grpSpPr>
        <p:sp>
          <p:nvSpPr>
            <p:cNvPr id="26" name="Rectangle: Rounded Corners 25"/>
            <p:cNvSpPr/>
            <p:nvPr/>
          </p:nvSpPr>
          <p:spPr>
            <a:xfrm>
              <a:off x="10072775" y="5734052"/>
              <a:ext cx="1222928" cy="338554"/>
            </a:xfrm>
            <a:prstGeom prst="roundRect">
              <a:avLst>
                <a:gd name="adj" fmla="val 41127"/>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7" name="Group 26"/>
            <p:cNvGrpSpPr/>
            <p:nvPr/>
          </p:nvGrpSpPr>
          <p:grpSpPr>
            <a:xfrm>
              <a:off x="10207193" y="5749440"/>
              <a:ext cx="1134858" cy="307777"/>
              <a:chOff x="10207193" y="5749440"/>
              <a:chExt cx="1134858" cy="307777"/>
            </a:xfrm>
          </p:grpSpPr>
          <p:pic>
            <p:nvPicPr>
              <p:cNvPr id="28" name="Graphic 27" descr="Pencil with solid fill"/>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207193" y="5812945"/>
                <a:ext cx="180768" cy="180768"/>
              </a:xfrm>
              <a:prstGeom prst="rect">
                <a:avLst/>
              </a:prstGeom>
            </p:spPr>
          </p:pic>
          <p:sp>
            <p:nvSpPr>
              <p:cNvPr id="29" name="TextBox 28"/>
              <p:cNvSpPr txBox="1"/>
              <p:nvPr/>
            </p:nvSpPr>
            <p:spPr>
              <a:xfrm>
                <a:off x="10330373" y="5749440"/>
                <a:ext cx="1011678" cy="307777"/>
              </a:xfrm>
              <a:prstGeom prst="rect">
                <a:avLst/>
              </a:prstGeom>
              <a:noFill/>
            </p:spPr>
            <p:txBody>
              <a:bodyPr wrap="square" rtlCol="0">
                <a:spAutoFit/>
              </a:bodyPr>
              <a:lstStyle/>
              <a:p>
                <a:r>
                  <a:rPr lang="en-PH" sz="1400" dirty="0">
                    <a:solidFill>
                      <a:srgbClr val="4285F4"/>
                    </a:solidFill>
                    <a:latin typeface="+mj-lt"/>
                  </a:rPr>
                  <a:t>Your Team</a:t>
                </a:r>
              </a:p>
            </p:txBody>
          </p:sp>
        </p:grpSp>
      </p:grpSp>
      <p:grpSp>
        <p:nvGrpSpPr>
          <p:cNvPr id="47" name="Group 46"/>
          <p:cNvGrpSpPr/>
          <p:nvPr/>
        </p:nvGrpSpPr>
        <p:grpSpPr>
          <a:xfrm>
            <a:off x="-7370249" y="3178395"/>
            <a:ext cx="6654018" cy="550671"/>
            <a:chOff x="2768991" y="3077691"/>
            <a:chExt cx="6654018" cy="550671"/>
          </a:xfrm>
        </p:grpSpPr>
        <p:sp>
          <p:nvSpPr>
            <p:cNvPr id="48" name="Rectangle: Rounded Corners 4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9" name="Picture 4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50" name="Picture 49"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67" name="Rectangle 66"/>
          <p:cNvSpPr/>
          <p:nvPr/>
        </p:nvSpPr>
        <p:spPr>
          <a:xfrm>
            <a:off x="150703" y="19506"/>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Oval 67"/>
          <p:cNvSpPr/>
          <p:nvPr/>
        </p:nvSpPr>
        <p:spPr>
          <a:xfrm>
            <a:off x="10426498" y="383187"/>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69" name="Oval 68"/>
          <p:cNvSpPr/>
          <p:nvPr/>
        </p:nvSpPr>
        <p:spPr>
          <a:xfrm>
            <a:off x="10866661" y="387047"/>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0" name="Oval 69"/>
          <p:cNvSpPr/>
          <p:nvPr/>
        </p:nvSpPr>
        <p:spPr>
          <a:xfrm>
            <a:off x="11277941" y="383187"/>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2" name="TextBox 71"/>
          <p:cNvSpPr txBox="1"/>
          <p:nvPr/>
        </p:nvSpPr>
        <p:spPr>
          <a:xfrm>
            <a:off x="8586735" y="-2019905"/>
            <a:ext cx="956602" cy="338554"/>
          </a:xfrm>
          <a:prstGeom prst="rect">
            <a:avLst/>
          </a:prstGeom>
          <a:noFill/>
        </p:spPr>
        <p:txBody>
          <a:bodyPr wrap="square" rtlCol="0">
            <a:spAutoFit/>
          </a:bodyPr>
          <a:lstStyle/>
          <a:p>
            <a:r>
              <a:rPr lang="en-PH" sz="1600" dirty="0">
                <a:solidFill>
                  <a:schemeClr val="bg1"/>
                </a:solidFill>
              </a:rPr>
              <a:t>Gmail</a:t>
            </a:r>
          </a:p>
        </p:txBody>
      </p:sp>
      <p:sp>
        <p:nvSpPr>
          <p:cNvPr id="73" name="TextBox 72"/>
          <p:cNvSpPr txBox="1"/>
          <p:nvPr/>
        </p:nvSpPr>
        <p:spPr>
          <a:xfrm>
            <a:off x="9302842" y="-2019905"/>
            <a:ext cx="956603" cy="338554"/>
          </a:xfrm>
          <a:prstGeom prst="rect">
            <a:avLst/>
          </a:prstGeom>
          <a:noFill/>
        </p:spPr>
        <p:txBody>
          <a:bodyPr wrap="square" rtlCol="0">
            <a:spAutoFit/>
          </a:bodyPr>
          <a:lstStyle/>
          <a:p>
            <a:r>
              <a:rPr lang="en-PH" sz="1600" dirty="0">
                <a:solidFill>
                  <a:schemeClr val="bg1"/>
                </a:solidFill>
              </a:rPr>
              <a:t>Images</a:t>
            </a:r>
          </a:p>
        </p:txBody>
      </p:sp>
      <p:pic>
        <p:nvPicPr>
          <p:cNvPr id="74" name="Picture 73"/>
          <p:cNvPicPr>
            <a:picLocks noChangeAspect="1"/>
          </p:cNvPicPr>
          <p:nvPr/>
        </p:nvPicPr>
        <p:blipFill>
          <a:blip r:embed="rId6" cstate="print">
            <a:duotone>
              <a:schemeClr val="accent3">
                <a:shade val="45000"/>
                <a:satMod val="135000"/>
              </a:schemeClr>
              <a:prstClr val="white"/>
            </a:duotone>
            <a:extLst>
              <a:ext uri="{BEBA8EAE-BF5A-486C-A8C5-ECC9F3942E4B}">
                <a14:imgProps xmlns:a14="http://schemas.microsoft.com/office/drawing/2010/main">
                  <a14:imgLayer r:embed="rId7">
                    <a14:imgEffect>
                      <a14:brightnessContrast bright="10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0212641" y="-2004833"/>
            <a:ext cx="339969" cy="339969"/>
          </a:xfrm>
          <a:prstGeom prst="rect">
            <a:avLst/>
          </a:prstGeom>
        </p:spPr>
      </p:pic>
      <p:grpSp>
        <p:nvGrpSpPr>
          <p:cNvPr id="75" name="Group 74"/>
          <p:cNvGrpSpPr/>
          <p:nvPr/>
        </p:nvGrpSpPr>
        <p:grpSpPr>
          <a:xfrm>
            <a:off x="-1" y="6732587"/>
            <a:ext cx="12192001" cy="130049"/>
            <a:chOff x="-1" y="6732587"/>
            <a:chExt cx="12192001" cy="130049"/>
          </a:xfrm>
        </p:grpSpPr>
        <p:sp>
          <p:nvSpPr>
            <p:cNvPr id="76" name="Rectangle 75"/>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7" name="Rectangle 76"/>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Rectangle 77"/>
            <p:cNvSpPr/>
            <p:nvPr/>
          </p:nvSpPr>
          <p:spPr>
            <a:xfrm>
              <a:off x="6096000"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9" name="Rectangle 78"/>
            <p:cNvSpPr/>
            <p:nvPr/>
          </p:nvSpPr>
          <p:spPr>
            <a:xfrm>
              <a:off x="8947052" y="6732587"/>
              <a:ext cx="3244948" cy="13004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29" name="Rectangle: Folded Corner 28"/>
          <p:cNvSpPr/>
          <p:nvPr/>
        </p:nvSpPr>
        <p:spPr>
          <a:xfrm rot="10800000">
            <a:off x="3299556" y="7303849"/>
            <a:ext cx="2970615" cy="1301307"/>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p:cNvSpPr txBox="1"/>
          <p:nvPr/>
        </p:nvSpPr>
        <p:spPr>
          <a:xfrm rot="10800000">
            <a:off x="2981463" y="7526352"/>
            <a:ext cx="3606800" cy="646331"/>
          </a:xfrm>
          <a:prstGeom prst="rect">
            <a:avLst/>
          </a:prstGeom>
          <a:noFill/>
        </p:spPr>
        <p:txBody>
          <a:bodyPr wrap="square" rtlCol="0">
            <a:spAutoFit/>
          </a:bodyPr>
          <a:lstStyle/>
          <a:p>
            <a:pPr algn="ctr"/>
            <a:r>
              <a:rPr lang="en-PH" sz="3600" b="1">
                <a:solidFill>
                  <a:schemeClr val="bg1"/>
                </a:solidFill>
                <a:latin typeface="SVN-Product Sans" panose="020B0403030502040203" pitchFamily="34" charset="0"/>
              </a:rPr>
              <a:t>Nội dung 3</a:t>
            </a:r>
            <a:endParaRPr lang="en-PH" sz="3600" b="1" dirty="0">
              <a:solidFill>
                <a:schemeClr val="bg1"/>
              </a:solidFill>
              <a:latin typeface="SVN-Product Sans" panose="020B0403030502040203" pitchFamily="34" charset="0"/>
            </a:endParaRPr>
          </a:p>
        </p:txBody>
      </p:sp>
      <p:sp>
        <p:nvSpPr>
          <p:cNvPr id="40" name="Rectangle 39"/>
          <p:cNvSpPr/>
          <p:nvPr/>
        </p:nvSpPr>
        <p:spPr>
          <a:xfrm>
            <a:off x="442595" y="1115695"/>
            <a:ext cx="6969760" cy="530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3760470" y="2933700"/>
            <a:ext cx="150495" cy="6824980"/>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7247213" y="1115529"/>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3756025" y="-2207260"/>
            <a:ext cx="158115" cy="6823075"/>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rot="16200000">
            <a:off x="6977380" y="1572895"/>
            <a:ext cx="5284470" cy="4413885"/>
          </a:xfrm>
          <a:prstGeom prst="foldedCorner">
            <a:avLst>
              <a:gd name="adj" fmla="val 17062"/>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7412355" y="1335405"/>
            <a:ext cx="3627755"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0" name="Picture 59" descr="Watermelon Moody Foodie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10004" y="5363808"/>
            <a:ext cx="1008825" cy="1008825"/>
          </a:xfrm>
          <a:prstGeom prst="rect">
            <a:avLst/>
          </a:prstGeom>
        </p:spPr>
      </p:pic>
      <p:pic>
        <p:nvPicPr>
          <p:cNvPr id="61" name="Picture 60" descr="Chart, logo, company name, bubble chart&#10;&#10;Description automatically generated"/>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645206" y="1244410"/>
            <a:ext cx="784843" cy="660173"/>
          </a:xfrm>
          <a:prstGeom prst="rect">
            <a:avLst/>
          </a:prstGeom>
        </p:spPr>
      </p:pic>
      <p:sp>
        <p:nvSpPr>
          <p:cNvPr id="89" name="Rectangle 88"/>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91" name="Oval 9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p:cNvGrpSpPr/>
          <p:nvPr/>
        </p:nvGrpSpPr>
        <p:grpSpPr>
          <a:xfrm>
            <a:off x="3065043" y="346935"/>
            <a:ext cx="6654018" cy="550671"/>
            <a:chOff x="2768991" y="3077691"/>
            <a:chExt cx="6654018" cy="550671"/>
          </a:xfrm>
        </p:grpSpPr>
        <p:sp>
          <p:nvSpPr>
            <p:cNvPr id="95" name="Rectangle: Rounded Corners 94"/>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pic>
        <p:nvPicPr>
          <p:cNvPr id="104" name="Picture 103"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4">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sp>
        <p:nvSpPr>
          <p:cNvPr id="105" name="TextBox 104"/>
          <p:cNvSpPr txBox="1"/>
          <p:nvPr/>
        </p:nvSpPr>
        <p:spPr>
          <a:xfrm>
            <a:off x="7547610" y="2601595"/>
            <a:ext cx="3985260" cy="2597827"/>
          </a:xfrm>
          <a:prstGeom prst="rect">
            <a:avLst/>
          </a:prstGeom>
          <a:noFill/>
        </p:spPr>
        <p:txBody>
          <a:bodyPr wrap="square" rtlCol="0">
            <a:spAutoFit/>
          </a:bodyPr>
          <a:lstStyle/>
          <a:p>
            <a:pPr algn="just">
              <a:lnSpc>
                <a:spcPct val="150000"/>
              </a:lnSpc>
            </a:pPr>
            <a:r>
              <a:rPr lang="en-US" altLang="vi-VN" sz="2800" dirty="0" err="1">
                <a:latin typeface="Bahnschrift" panose="020B0502040204020203" charset="0"/>
                <a:cs typeface="Bahnschrift" panose="020B0502040204020203" charset="0"/>
              </a:rPr>
              <a:t>Đây</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là</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giao</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diện</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chính</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của</a:t>
            </a:r>
            <a:r>
              <a:rPr lang="en-US" altLang="vi-VN" sz="2800" dirty="0">
                <a:latin typeface="Bahnschrift" panose="020B0502040204020203" charset="0"/>
                <a:cs typeface="Bahnschrift" panose="020B0502040204020203" charset="0"/>
              </a:rPr>
              <a:t> website </a:t>
            </a:r>
            <a:r>
              <a:rPr lang="en-US" altLang="vi-VN" sz="2800" dirty="0" err="1">
                <a:latin typeface="Bahnschrift" panose="020B0502040204020203" charset="0"/>
                <a:cs typeface="Bahnschrift" panose="020B0502040204020203" charset="0"/>
              </a:rPr>
              <a:t>bán</a:t>
            </a:r>
            <a:r>
              <a:rPr lang="en-US" altLang="vi-VN" sz="2800" dirty="0">
                <a:latin typeface="Bahnschrift" panose="020B0502040204020203" charset="0"/>
                <a:cs typeface="Bahnschrift" panose="020B0502040204020203" charset="0"/>
              </a:rPr>
              <a:t> </a:t>
            </a:r>
            <a:r>
              <a:rPr lang="en-US" altLang="vi-VN" sz="2800" dirty="0" err="1">
                <a:latin typeface="Bahnschrift" panose="020B0502040204020203" charset="0"/>
                <a:cs typeface="Bahnschrift" panose="020B0502040204020203" charset="0"/>
              </a:rPr>
              <a:t>sách</a:t>
            </a:r>
            <a:r>
              <a:rPr lang="en-US" altLang="vi-VN" sz="2800" dirty="0">
                <a:latin typeface="Bahnschrift" panose="020B0502040204020203" charset="0"/>
                <a:cs typeface="Bahnschrift" panose="020B0502040204020203" charset="0"/>
              </a:rPr>
              <a:t> </a:t>
            </a:r>
            <a:r>
              <a:rPr lang="en-US" sz="2800" dirty="0" err="1">
                <a:latin typeface="Bahnschrift" panose="020B0502040204020203" pitchFamily="34" charset="0"/>
                <a:cs typeface="Arial" panose="020B0604020202020204" pitchFamily="34" charset="0"/>
                <a:sym typeface="+mn-ea"/>
              </a:rPr>
              <a:t>Ananas</a:t>
            </a:r>
            <a:r>
              <a:rPr lang="en-US" sz="2800" dirty="0">
                <a:latin typeface="Bahnschrift" panose="020B0502040204020203" pitchFamily="34" charset="0"/>
                <a:cs typeface="Arial" panose="020B0604020202020204" pitchFamily="34" charset="0"/>
                <a:sym typeface="+mn-ea"/>
              </a:rPr>
              <a:t> – </a:t>
            </a:r>
            <a:r>
              <a:rPr lang="en-US" sz="2800" dirty="0" err="1">
                <a:latin typeface="Bahnschrift" panose="020B0502040204020203" pitchFamily="34" charset="0"/>
                <a:cs typeface="Arial" panose="020B0604020202020204" pitchFamily="34" charset="0"/>
                <a:sym typeface="+mn-ea"/>
              </a:rPr>
              <a:t>DiscoverYOU</a:t>
            </a:r>
            <a:r>
              <a:rPr lang="en-US" sz="2800" dirty="0">
                <a:latin typeface="Bahnschrift" panose="020B0502040204020203" pitchFamily="34" charset="0"/>
                <a:cs typeface="Arial" panose="020B0604020202020204" pitchFamily="34" charset="0"/>
                <a:sym typeface="+mn-ea"/>
              </a:rPr>
              <a:t> (</a:t>
            </a:r>
            <a:r>
              <a:rPr lang="en-US" sz="2800" dirty="0" err="1">
                <a:latin typeface="Bahnschrift" panose="020B0502040204020203" pitchFamily="34" charset="0"/>
                <a:cs typeface="Arial" panose="020B0604020202020204" pitchFamily="34" charset="0"/>
                <a:sym typeface="+mn-ea"/>
              </a:rPr>
              <a:t>Khám</a:t>
            </a:r>
            <a:r>
              <a:rPr lang="en-US" sz="2800" dirty="0">
                <a:latin typeface="Bahnschrift" panose="020B0502040204020203" pitchFamily="34" charset="0"/>
                <a:cs typeface="Arial" panose="020B0604020202020204" pitchFamily="34" charset="0"/>
                <a:sym typeface="+mn-ea"/>
              </a:rPr>
              <a:t> </a:t>
            </a:r>
            <a:r>
              <a:rPr lang="en-US" sz="2800" dirty="0" err="1">
                <a:latin typeface="Bahnschrift" panose="020B0502040204020203" pitchFamily="34" charset="0"/>
                <a:cs typeface="Arial" panose="020B0604020202020204" pitchFamily="34" charset="0"/>
                <a:sym typeface="+mn-ea"/>
              </a:rPr>
              <a:t>phá</a:t>
            </a:r>
            <a:r>
              <a:rPr lang="en-US" sz="2800" dirty="0">
                <a:latin typeface="Bahnschrift" panose="020B0502040204020203" pitchFamily="34" charset="0"/>
                <a:cs typeface="Arial" panose="020B0604020202020204" pitchFamily="34" charset="0"/>
                <a:sym typeface="+mn-ea"/>
              </a:rPr>
              <a:t> </a:t>
            </a:r>
            <a:r>
              <a:rPr lang="en-US" sz="2800" dirty="0" err="1">
                <a:latin typeface="Bahnschrift" panose="020B0502040204020203" pitchFamily="34" charset="0"/>
                <a:cs typeface="Arial" panose="020B0604020202020204" pitchFamily="34" charset="0"/>
                <a:sym typeface="+mn-ea"/>
              </a:rPr>
              <a:t>chính</a:t>
            </a:r>
            <a:r>
              <a:rPr lang="en-US" sz="2800" dirty="0">
                <a:latin typeface="Bahnschrift" panose="020B0502040204020203" pitchFamily="34" charset="0"/>
                <a:cs typeface="Arial" panose="020B0604020202020204" pitchFamily="34" charset="0"/>
                <a:sym typeface="+mn-ea"/>
              </a:rPr>
              <a:t> </a:t>
            </a:r>
            <a:r>
              <a:rPr lang="en-US" sz="2800" dirty="0" err="1">
                <a:latin typeface="Bahnschrift" panose="020B0502040204020203" pitchFamily="34" charset="0"/>
                <a:cs typeface="Arial" panose="020B0604020202020204" pitchFamily="34" charset="0"/>
                <a:sym typeface="+mn-ea"/>
              </a:rPr>
              <a:t>bạn</a:t>
            </a:r>
            <a:r>
              <a:rPr lang="en-US" sz="2800" dirty="0">
                <a:latin typeface="Bahnschrift" panose="020B0502040204020203" pitchFamily="34" charset="0"/>
                <a:cs typeface="Arial" panose="020B0604020202020204" pitchFamily="34" charset="0"/>
                <a:sym typeface="+mn-ea"/>
              </a:rPr>
              <a:t>)</a:t>
            </a:r>
            <a:r>
              <a:rPr lang="en-US" sz="2800" dirty="0">
                <a:latin typeface="Bahnschrift" panose="020B0502040204020203" pitchFamily="34" charset="0"/>
                <a:cs typeface="Arial" panose="020B0604020202020204" pitchFamily="34" charset="0"/>
              </a:rPr>
              <a:t> </a:t>
            </a:r>
            <a:endParaRPr lang="vi-VN" sz="2800" dirty="0">
              <a:latin typeface="Bahnschrift" panose="020B0502040204020203" pitchFamily="34" charset="0"/>
              <a:cs typeface="Arial" panose="020B0604020202020204" pitchFamily="34" charset="0"/>
            </a:endParaRPr>
          </a:p>
        </p:txBody>
      </p:sp>
      <p:sp>
        <p:nvSpPr>
          <p:cNvPr id="43" name="Oval 42"/>
          <p:cNvSpPr/>
          <p:nvPr/>
        </p:nvSpPr>
        <p:spPr>
          <a:xfrm>
            <a:off x="147366" y="-2148531"/>
            <a:ext cx="995680" cy="971973"/>
          </a:xfrm>
          <a:prstGeom prst="ellipse">
            <a:avLst/>
          </a:prstGeom>
          <a:blipFill dpi="0" rotWithShape="1">
            <a:blip r:embed="rId8">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Oval 43"/>
          <p:cNvSpPr/>
          <p:nvPr/>
        </p:nvSpPr>
        <p:spPr>
          <a:xfrm>
            <a:off x="-2079018" y="4392140"/>
            <a:ext cx="995680" cy="971973"/>
          </a:xfrm>
          <a:prstGeom prst="ellipse">
            <a:avLst/>
          </a:prstGeom>
          <a:blipFill dpi="0" rotWithShape="1">
            <a:blip r:embed="rId8">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Oval 45"/>
          <p:cNvSpPr/>
          <p:nvPr/>
        </p:nvSpPr>
        <p:spPr>
          <a:xfrm>
            <a:off x="11720818" y="-2664251"/>
            <a:ext cx="995680" cy="971973"/>
          </a:xfrm>
          <a:prstGeom prst="ellipse">
            <a:avLst/>
          </a:prstGeom>
          <a:blipFill dpi="0" rotWithShape="1">
            <a:blip r:embed="rId8">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8" name="Group 47"/>
          <p:cNvGrpSpPr/>
          <p:nvPr/>
        </p:nvGrpSpPr>
        <p:grpSpPr>
          <a:xfrm rot="5400000" flipV="1">
            <a:off x="-3375115" y="3352257"/>
            <a:ext cx="6858002" cy="153487"/>
            <a:chOff x="-1" y="6732587"/>
            <a:chExt cx="12192000" cy="127731"/>
          </a:xfrm>
        </p:grpSpPr>
        <p:sp>
          <p:nvSpPr>
            <p:cNvPr id="49" name="Rectangle 48"/>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0" name="Rectangle 49"/>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3" name="Rectangle 52"/>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2" name="Rectangle 61"/>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63" name="Picture 62"/>
          <p:cNvPicPr>
            <a:picLocks noChangeAspect="1"/>
          </p:cNvPicPr>
          <p:nvPr/>
        </p:nvPicPr>
        <p:blipFill>
          <a:blip r:embed="rId9" cstate="print">
            <a:duotone>
              <a:prstClr val="black"/>
              <a:schemeClr val="bg1">
                <a:tint val="45000"/>
                <a:satMod val="400000"/>
              </a:schemeClr>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22506" y="1734351"/>
            <a:ext cx="1241415" cy="775884"/>
          </a:xfrm>
          <a:prstGeom prst="rect">
            <a:avLst/>
          </a:prstGeom>
        </p:spPr>
      </p:pic>
      <p:pic>
        <p:nvPicPr>
          <p:cNvPr id="9" name="Picture 8"/>
          <p:cNvPicPr>
            <a:picLocks noChangeAspect="1"/>
          </p:cNvPicPr>
          <p:nvPr/>
        </p:nvPicPr>
        <p:blipFill>
          <a:blip r:embed="rId11"/>
          <a:stretch>
            <a:fillRect/>
          </a:stretch>
        </p:blipFill>
        <p:spPr>
          <a:xfrm>
            <a:off x="587465" y="1288934"/>
            <a:ext cx="6657839" cy="1560063"/>
          </a:xfrm>
          <a:prstGeom prst="rect">
            <a:avLst/>
          </a:prstGeom>
        </p:spPr>
      </p:pic>
      <p:pic>
        <p:nvPicPr>
          <p:cNvPr id="10" name="Picture 9"/>
          <p:cNvPicPr>
            <a:picLocks noChangeAspect="1"/>
          </p:cNvPicPr>
          <p:nvPr/>
        </p:nvPicPr>
        <p:blipFill>
          <a:blip r:embed="rId12"/>
          <a:stretch>
            <a:fillRect/>
          </a:stretch>
        </p:blipFill>
        <p:spPr>
          <a:xfrm>
            <a:off x="722403" y="2851637"/>
            <a:ext cx="6414093" cy="1467914"/>
          </a:xfrm>
          <a:prstGeom prst="rect">
            <a:avLst/>
          </a:prstGeom>
        </p:spPr>
      </p:pic>
      <p:pic>
        <p:nvPicPr>
          <p:cNvPr id="11" name="Picture 10"/>
          <p:cNvPicPr>
            <a:picLocks noChangeAspect="1"/>
          </p:cNvPicPr>
          <p:nvPr/>
        </p:nvPicPr>
        <p:blipFill>
          <a:blip r:embed="rId13"/>
          <a:stretch>
            <a:fillRect/>
          </a:stretch>
        </p:blipFill>
        <p:spPr>
          <a:xfrm>
            <a:off x="846797" y="4314903"/>
            <a:ext cx="6106255" cy="17481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40" name="Rectangle 39"/>
          <p:cNvSpPr/>
          <p:nvPr/>
        </p:nvSpPr>
        <p:spPr>
          <a:xfrm>
            <a:off x="463811"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Phần danh mục sản phẩm</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082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73428" y="137578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463220" y="1483544"/>
            <a:ext cx="4258310" cy="398780"/>
          </a:xfrm>
          <a:prstGeom prst="rect">
            <a:avLst/>
          </a:prstGeom>
          <a:noFill/>
        </p:spPr>
        <p:txBody>
          <a:bodyPr wrap="square" rtlCol="0">
            <a:spAutoFit/>
          </a:bodyPr>
          <a:lstStyle/>
          <a:p>
            <a:pPr algn="ctr"/>
            <a:r>
              <a:rPr lang="en-PH" sz="2000" dirty="0" err="1">
                <a:solidFill>
                  <a:schemeClr val="bg1"/>
                </a:solidFill>
                <a:latin typeface="SVN-Product Sans" panose="020B0403030502040203" pitchFamily="34" charset="0"/>
                <a:sym typeface="+mn-ea"/>
              </a:rPr>
              <a:t>Nội</a:t>
            </a:r>
            <a:r>
              <a:rPr lang="en-PH" sz="2000" dirty="0">
                <a:solidFill>
                  <a:schemeClr val="bg1"/>
                </a:solidFill>
                <a:latin typeface="SVN-Product Sans" panose="020B0403030502040203" pitchFamily="34" charset="0"/>
                <a:sym typeface="+mn-ea"/>
              </a:rPr>
              <a:t> dung </a:t>
            </a:r>
            <a:r>
              <a:rPr lang="en-US" altLang="en-PH" sz="2000" dirty="0" err="1">
                <a:solidFill>
                  <a:schemeClr val="bg1"/>
                </a:solidFill>
                <a:latin typeface="SVN-Product Sans" panose="020B0403030502040203" pitchFamily="34" charset="0"/>
                <a:sym typeface="+mn-ea"/>
              </a:rPr>
              <a:t>chính</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về</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bài</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báo</a:t>
            </a:r>
            <a:r>
              <a:rPr lang="en-US" altLang="en-PH" sz="2000" dirty="0">
                <a:solidFill>
                  <a:schemeClr val="bg1"/>
                </a:solidFill>
                <a:latin typeface="SVN-Product Sans" panose="020B0403030502040203" pitchFamily="34" charset="0"/>
                <a:sym typeface="+mn-ea"/>
              </a:rPr>
              <a:t> </a:t>
            </a:r>
            <a:r>
              <a:rPr lang="en-US" altLang="en-PH" sz="2000" dirty="0" err="1">
                <a:solidFill>
                  <a:schemeClr val="bg1"/>
                </a:solidFill>
                <a:latin typeface="SVN-Product Sans" panose="020B0403030502040203" pitchFamily="34" charset="0"/>
                <a:sym typeface="+mn-ea"/>
              </a:rPr>
              <a:t>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4" name="Text Box 3"/>
          <p:cNvSpPr txBox="1"/>
          <p:nvPr/>
        </p:nvSpPr>
        <p:spPr>
          <a:xfrm>
            <a:off x="5629420" y="1886961"/>
            <a:ext cx="6576060" cy="589072"/>
          </a:xfrm>
          <a:prstGeom prst="rect">
            <a:avLst/>
          </a:prstGeom>
          <a:noFill/>
        </p:spPr>
        <p:txBody>
          <a:bodyPr wrap="square" rtlCol="0" anchor="t">
            <a:spAutoFit/>
          </a:bodyPr>
          <a:lstStyle/>
          <a:p>
            <a:pPr algn="just">
              <a:lnSpc>
                <a:spcPct val="150000"/>
              </a:lnSpc>
            </a:pPr>
            <a:r>
              <a:rPr lang="en-US" sz="2400" dirty="0" err="1"/>
              <a:t>Người</a:t>
            </a:r>
            <a:r>
              <a:rPr lang="en-US" sz="2400" dirty="0"/>
              <a:t> </a:t>
            </a:r>
            <a:r>
              <a:rPr lang="en-US" sz="2400" dirty="0" err="1"/>
              <a:t>dùng</a:t>
            </a:r>
            <a:r>
              <a:rPr lang="en-US" sz="2400" dirty="0"/>
              <a:t> </a:t>
            </a:r>
            <a:r>
              <a:rPr lang="en-US" sz="2400" dirty="0" err="1"/>
              <a:t>có</a:t>
            </a:r>
            <a:r>
              <a:rPr lang="en-US" sz="2400" dirty="0"/>
              <a:t> </a:t>
            </a:r>
            <a:r>
              <a:rPr lang="en-US" sz="2400" dirty="0" err="1"/>
              <a:t>thể</a:t>
            </a:r>
            <a:r>
              <a:rPr lang="en-US" sz="2400" dirty="0"/>
              <a:t> </a:t>
            </a:r>
            <a:r>
              <a:rPr lang="en-US" sz="2400" dirty="0" err="1"/>
              <a:t>tìm</a:t>
            </a:r>
            <a:r>
              <a:rPr lang="en-US" sz="2400" dirty="0"/>
              <a:t> </a:t>
            </a:r>
            <a:r>
              <a:rPr lang="en-US" sz="2400" dirty="0" err="1"/>
              <a:t>kiếm</a:t>
            </a:r>
            <a:r>
              <a:rPr lang="en-US" sz="2400" dirty="0"/>
              <a:t> ở 2 </a:t>
            </a:r>
            <a:r>
              <a:rPr lang="en-US" sz="2400" dirty="0" err="1"/>
              <a:t>nơi</a:t>
            </a:r>
            <a:r>
              <a:rPr lang="en-US" sz="2400" dirty="0"/>
              <a:t> </a:t>
            </a:r>
          </a:p>
        </p:txBody>
      </p:sp>
      <p:sp>
        <p:nvSpPr>
          <p:cNvPr id="6" name="Text Box 5"/>
          <p:cNvSpPr txBox="1"/>
          <p:nvPr/>
        </p:nvSpPr>
        <p:spPr>
          <a:xfrm>
            <a:off x="2187818" y="1972945"/>
            <a:ext cx="1901483" cy="507831"/>
          </a:xfrm>
          <a:prstGeom prst="rect">
            <a:avLst/>
          </a:prstGeom>
          <a:noFill/>
        </p:spPr>
        <p:txBody>
          <a:bodyPr wrap="none" rtlCol="0" anchor="t">
            <a:spAutoFit/>
          </a:bodyPr>
          <a:lstStyle/>
          <a:p>
            <a:pPr algn="just">
              <a:lnSpc>
                <a:spcPct val="150000"/>
              </a:lnSpc>
            </a:pPr>
            <a:r>
              <a:rPr lang="en-US" dirty="0" err="1">
                <a:latin typeface="Bahnschrift" panose="020B0502040204020203" charset="0"/>
                <a:cs typeface="Bahnschrift" panose="020B0502040204020203" charset="0"/>
              </a:rPr>
              <a:t>Trang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đăng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nhập</a:t>
            </a:r>
            <a:endParaRPr lang="en-US" dirty="0">
              <a:latin typeface="Bahnschrift" panose="020B0502040204020203" charset="0"/>
              <a:cs typeface="Bahnschrift" panose="020B0502040204020203" charset="0"/>
            </a:endParaRPr>
          </a:p>
        </p:txBody>
      </p:sp>
      <p:sp>
        <p:nvSpPr>
          <p:cNvPr id="9" name="Text Box 8"/>
          <p:cNvSpPr txBox="1"/>
          <p:nvPr/>
        </p:nvSpPr>
        <p:spPr>
          <a:xfrm>
            <a:off x="6579077" y="2795815"/>
            <a:ext cx="4237990" cy="506730"/>
          </a:xfrm>
          <a:prstGeom prst="rect">
            <a:avLst/>
          </a:prstGeom>
          <a:noFill/>
        </p:spPr>
        <p:txBody>
          <a:bodyPr wrap="none" rtlCol="0" anchor="t">
            <a:spAutoFit/>
          </a:bodyPr>
          <a:lstStyle/>
          <a:p>
            <a:pPr algn="just">
              <a:lnSpc>
                <a:spcPct val="150000"/>
              </a:lnSpc>
            </a:pPr>
            <a:r>
              <a:rPr lang="en-US" dirty="0" err="1">
                <a:latin typeface="Bahnschrift" panose="020B0502040204020203" charset="0"/>
                <a:cs typeface="Bahnschrift" panose="020B0502040204020203" charset="0"/>
                <a:sym typeface="+mn-ea"/>
              </a:rPr>
              <a:t>Phần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tìm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kiếm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dưới</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dạng</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nhập</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thông</a:t>
            </a:r>
            <a:r>
              <a:rPr lang="en-US" dirty="0">
                <a:latin typeface="Bahnschrift" panose="020B0502040204020203" charset="0"/>
                <a:cs typeface="Bahnschrift" panose="020B0502040204020203" charset="0"/>
                <a:sym typeface="+mn-ea"/>
              </a:rPr>
              <a:t> tin</a:t>
            </a:r>
            <a:endParaRPr lang="en-US" dirty="0"/>
          </a:p>
        </p:txBody>
      </p:sp>
      <p:pic>
        <p:nvPicPr>
          <p:cNvPr id="5" name="Picture 4"/>
          <p:cNvPicPr>
            <a:picLocks noChangeAspect="1"/>
          </p:cNvPicPr>
          <p:nvPr/>
        </p:nvPicPr>
        <p:blipFill>
          <a:blip r:embed="rId12"/>
          <a:stretch>
            <a:fillRect/>
          </a:stretch>
        </p:blipFill>
        <p:spPr>
          <a:xfrm>
            <a:off x="726724" y="2567566"/>
            <a:ext cx="4720967" cy="3184959"/>
          </a:xfrm>
          <a:prstGeom prst="rect">
            <a:avLst/>
          </a:prstGeom>
        </p:spPr>
      </p:pic>
      <p:pic>
        <p:nvPicPr>
          <p:cNvPr id="14" name="Picture 13"/>
          <p:cNvPicPr>
            <a:picLocks noChangeAspect="1"/>
          </p:cNvPicPr>
          <p:nvPr/>
        </p:nvPicPr>
        <p:blipFill>
          <a:blip r:embed="rId13"/>
          <a:stretch>
            <a:fillRect/>
          </a:stretch>
        </p:blipFill>
        <p:spPr>
          <a:xfrm>
            <a:off x="7052291" y="3287837"/>
            <a:ext cx="2979678" cy="358171"/>
          </a:xfrm>
          <a:prstGeom prst="rect">
            <a:avLst/>
          </a:prstGeom>
        </p:spPr>
      </p:pic>
      <p:pic>
        <p:nvPicPr>
          <p:cNvPr id="16" name="Picture 15"/>
          <p:cNvPicPr>
            <a:picLocks noChangeAspect="1"/>
          </p:cNvPicPr>
          <p:nvPr/>
        </p:nvPicPr>
        <p:blipFill>
          <a:blip r:embed="rId14"/>
          <a:stretch>
            <a:fillRect/>
          </a:stretch>
        </p:blipFill>
        <p:spPr>
          <a:xfrm>
            <a:off x="5659201" y="4281743"/>
            <a:ext cx="5973734" cy="1821522"/>
          </a:xfrm>
          <a:prstGeom prst="rect">
            <a:avLst/>
          </a:prstGeom>
        </p:spPr>
      </p:pic>
      <p:sp>
        <p:nvSpPr>
          <p:cNvPr id="60" name="Text Box 8"/>
          <p:cNvSpPr txBox="1"/>
          <p:nvPr/>
        </p:nvSpPr>
        <p:spPr>
          <a:xfrm>
            <a:off x="6533864" y="3716207"/>
            <a:ext cx="4328429" cy="507831"/>
          </a:xfrm>
          <a:prstGeom prst="rect">
            <a:avLst/>
          </a:prstGeom>
          <a:noFill/>
        </p:spPr>
        <p:txBody>
          <a:bodyPr wrap="none" rtlCol="0" anchor="t">
            <a:spAutoFit/>
          </a:bodyPr>
          <a:lstStyle/>
          <a:p>
            <a:pPr algn="just">
              <a:lnSpc>
                <a:spcPct val="150000"/>
              </a:lnSpc>
            </a:pPr>
            <a:r>
              <a:rPr lang="en-US" dirty="0" err="1">
                <a:latin typeface="Bahnschrift" panose="020B0502040204020203" charset="0"/>
                <a:cs typeface="Bahnschrift" panose="020B0502040204020203" charset="0"/>
                <a:sym typeface="+mn-ea"/>
              </a:rPr>
              <a:t>Phần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tìm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kiếm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theo</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danh</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mục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mua</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hàng</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down)">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000" fill="hold">
                                          <p:stCondLst>
                                            <p:cond delay="0"/>
                                          </p:stCondLst>
                                        </p:cTn>
                                        <p:tgtEl>
                                          <p:spTgt spid="4">
                                            <p:txEl>
                                              <p:pRg st="0" end="0"/>
                                            </p:txEl>
                                          </p:spTgt>
                                        </p:tgtEl>
                                        <p:attrNameLst>
                                          <p:attrName>style.visibility</p:attrName>
                                        </p:attrNameLst>
                                      </p:cBhvr>
                                      <p:to>
                                        <p:strVal val="visible"/>
                                      </p:to>
                                    </p:set>
                                    <p:animEffect transition="in" filter="wipe(down)">
                                      <p:cBhvr>
                                        <p:cTn id="22" dur="10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down)">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1"/>
      <p:bldP spid="9" grpId="0"/>
      <p:bldP spid="9" grpId="1"/>
      <p:bldP spid="60" grpId="0"/>
      <p:bldP spid="60"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endParaRPr lang="en-US"/>
          </a:p>
        </p:txBody>
      </p:sp>
      <p:sp>
        <p:nvSpPr>
          <p:cNvPr id="40" name="Rectangle 39"/>
          <p:cNvSpPr/>
          <p:nvPr/>
        </p:nvSpPr>
        <p:spPr>
          <a:xfrm>
            <a:off x="411106"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tuần</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07695" y="1431925"/>
            <a:ext cx="42837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4" name="Text Box 3"/>
          <p:cNvSpPr txBox="1"/>
          <p:nvPr/>
        </p:nvSpPr>
        <p:spPr>
          <a:xfrm>
            <a:off x="902094" y="1809714"/>
            <a:ext cx="4372610" cy="589072"/>
          </a:xfrm>
          <a:prstGeom prst="rect">
            <a:avLst/>
          </a:prstGeom>
          <a:noFill/>
        </p:spPr>
        <p:txBody>
          <a:bodyPr wrap="square" rtlCol="0" anchor="t">
            <a:spAutoFit/>
          </a:bodyPr>
          <a:lstStyle/>
          <a:p>
            <a:pPr algn="just">
              <a:lnSpc>
                <a:spcPct val="150000"/>
              </a:lnSpc>
            </a:pPr>
            <a:r>
              <a:rPr lang="en-US" sz="2400" dirty="0" err="1"/>
              <a:t>Trong</a:t>
            </a:r>
            <a:r>
              <a:rPr lang="en-US" sz="2400" dirty="0"/>
              <a:t> </a:t>
            </a:r>
            <a:r>
              <a:rPr lang="en-US" sz="2400" dirty="0" err="1"/>
              <a:t>danh</a:t>
            </a:r>
            <a:r>
              <a:rPr lang="en-US" sz="2400" dirty="0"/>
              <a:t> </a:t>
            </a:r>
            <a:r>
              <a:rPr lang="en-US" sz="2400" dirty="0" err="1"/>
              <a:t>mục</a:t>
            </a:r>
            <a:r>
              <a:rPr lang="en-US" sz="2400" dirty="0"/>
              <a:t> </a:t>
            </a:r>
            <a:r>
              <a:rPr lang="en-US" sz="2400" dirty="0" err="1"/>
              <a:t>sản</a:t>
            </a:r>
            <a:r>
              <a:rPr lang="en-US" sz="2400" dirty="0"/>
              <a:t> </a:t>
            </a:r>
            <a:r>
              <a:rPr lang="en-US" sz="2400" dirty="0" err="1"/>
              <a:t>phẩm</a:t>
            </a:r>
            <a:r>
              <a:rPr lang="en-US" sz="2400" dirty="0"/>
              <a:t> </a:t>
            </a:r>
          </a:p>
        </p:txBody>
      </p:sp>
      <p:pic>
        <p:nvPicPr>
          <p:cNvPr id="7" name="Picture 6"/>
          <p:cNvPicPr>
            <a:picLocks noChangeAspect="1"/>
          </p:cNvPicPr>
          <p:nvPr/>
        </p:nvPicPr>
        <p:blipFill>
          <a:blip r:embed="rId12"/>
          <a:stretch>
            <a:fillRect/>
          </a:stretch>
        </p:blipFill>
        <p:spPr>
          <a:xfrm>
            <a:off x="6009903" y="2772625"/>
            <a:ext cx="5777312" cy="3241838"/>
          </a:xfrm>
          <a:prstGeom prst="rect">
            <a:avLst/>
          </a:prstGeom>
        </p:spPr>
      </p:pic>
      <p:sp>
        <p:nvSpPr>
          <p:cNvPr id="52" name="Text Box 3"/>
          <p:cNvSpPr txBox="1"/>
          <p:nvPr/>
        </p:nvSpPr>
        <p:spPr>
          <a:xfrm>
            <a:off x="6824052" y="1444276"/>
            <a:ext cx="4372610" cy="1200329"/>
          </a:xfrm>
          <a:prstGeom prst="rect">
            <a:avLst/>
          </a:prstGeom>
          <a:noFill/>
        </p:spPr>
        <p:txBody>
          <a:bodyPr wrap="square" rtlCol="0" anchor="t">
            <a:spAutoFit/>
          </a:bodyPr>
          <a:lstStyle/>
          <a:p>
            <a:pPr algn="just">
              <a:lnSpc>
                <a:spcPct val="150000"/>
              </a:lnSpc>
            </a:pPr>
            <a:r>
              <a:rPr lang="en-US" sz="2400" dirty="0" err="1"/>
              <a:t>Khi</a:t>
            </a:r>
            <a:r>
              <a:rPr lang="en-US" sz="2400" dirty="0"/>
              <a:t> hover </a:t>
            </a:r>
            <a:r>
              <a:rPr lang="en-US" sz="2400" dirty="0" err="1"/>
              <a:t>vào</a:t>
            </a:r>
            <a:r>
              <a:rPr lang="en-US" sz="2400" dirty="0"/>
              <a:t> 1 </a:t>
            </a:r>
            <a:r>
              <a:rPr lang="en-US" sz="2400" dirty="0" err="1"/>
              <a:t>sản</a:t>
            </a:r>
            <a:r>
              <a:rPr lang="en-US" sz="2400" dirty="0"/>
              <a:t> </a:t>
            </a:r>
            <a:r>
              <a:rPr lang="en-US" sz="2400" dirty="0" err="1"/>
              <a:t>phẩm</a:t>
            </a:r>
            <a:r>
              <a:rPr lang="en-US" sz="2400" dirty="0"/>
              <a:t> </a:t>
            </a:r>
            <a:r>
              <a:rPr lang="en-US" sz="2400" dirty="0" err="1"/>
              <a:t>sẽ</a:t>
            </a:r>
            <a:r>
              <a:rPr lang="en-US" sz="2400" dirty="0"/>
              <a:t> </a:t>
            </a:r>
            <a:r>
              <a:rPr lang="en-US" sz="2400" dirty="0" err="1"/>
              <a:t>đổi</a:t>
            </a:r>
            <a:r>
              <a:rPr lang="en-US" sz="2400" dirty="0"/>
              <a:t> </a:t>
            </a:r>
            <a:r>
              <a:rPr lang="en-US" sz="2400" dirty="0" err="1"/>
              <a:t>hình</a:t>
            </a:r>
            <a:r>
              <a:rPr lang="en-US" sz="2400" dirty="0"/>
              <a:t> </a:t>
            </a:r>
            <a:r>
              <a:rPr lang="en-US" sz="2400" dirty="0" err="1"/>
              <a:t>ảnh</a:t>
            </a:r>
            <a:r>
              <a:rPr lang="en-US" sz="2400" dirty="0"/>
              <a:t> </a:t>
            </a:r>
            <a:r>
              <a:rPr lang="en-US" sz="2400" dirty="0" err="1"/>
              <a:t>và</a:t>
            </a:r>
            <a:r>
              <a:rPr lang="en-US" sz="2400" dirty="0"/>
              <a:t> </a:t>
            </a:r>
            <a:r>
              <a:rPr lang="en-US" sz="2400" dirty="0" err="1"/>
              <a:t>hiện</a:t>
            </a:r>
            <a:r>
              <a:rPr lang="en-US" sz="2400" dirty="0"/>
              <a:t> </a:t>
            </a:r>
            <a:r>
              <a:rPr lang="en-US" sz="2400" dirty="0" err="1"/>
              <a:t>thị</a:t>
            </a:r>
            <a:r>
              <a:rPr lang="en-US" sz="2400" dirty="0"/>
              <a:t> </a:t>
            </a:r>
            <a:r>
              <a:rPr lang="en-US" sz="2400" dirty="0" err="1"/>
              <a:t>mua</a:t>
            </a:r>
            <a:r>
              <a:rPr lang="en-US" sz="2400" dirty="0"/>
              <a:t> </a:t>
            </a:r>
            <a:r>
              <a:rPr lang="en-US" sz="2400" dirty="0" err="1"/>
              <a:t>ngay</a:t>
            </a:r>
            <a:endParaRPr lang="en-US" sz="2400" dirty="0"/>
          </a:p>
        </p:txBody>
      </p:sp>
      <p:pic>
        <p:nvPicPr>
          <p:cNvPr id="8" name="Picture 7"/>
          <p:cNvPicPr>
            <a:picLocks noChangeAspect="1"/>
          </p:cNvPicPr>
          <p:nvPr/>
        </p:nvPicPr>
        <p:blipFill>
          <a:blip r:embed="rId13"/>
          <a:stretch>
            <a:fillRect/>
          </a:stretch>
        </p:blipFill>
        <p:spPr>
          <a:xfrm>
            <a:off x="773909" y="2477903"/>
            <a:ext cx="5008639" cy="360447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000" fill="hold">
                                          <p:stCondLst>
                                            <p:cond delay="0"/>
                                          </p:stCondLst>
                                        </p:cTn>
                                        <p:tgtEl>
                                          <p:spTgt spid="4">
                                            <p:txEl>
                                              <p:pRg st="0" end="0"/>
                                            </p:txEl>
                                          </p:spTgt>
                                        </p:tgtEl>
                                        <p:attrNameLst>
                                          <p:attrName>style.visibility</p:attrName>
                                        </p:attrNameLst>
                                      </p:cBhvr>
                                      <p:to>
                                        <p:strVal val="visible"/>
                                      </p:to>
                                    </p:set>
                                    <p:animEffect transition="in" filter="wipe(up)">
                                      <p:cBhvr>
                                        <p:cTn id="11" dur="10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52">
                                            <p:txEl>
                                              <p:pRg st="0" end="0"/>
                                            </p:txEl>
                                          </p:spTgt>
                                        </p:tgtEl>
                                        <p:attrNameLst>
                                          <p:attrName>style.visibility</p:attrName>
                                        </p:attrNameLst>
                                      </p:cBhvr>
                                      <p:to>
                                        <p:strVal val="visible"/>
                                      </p:to>
                                    </p:set>
                                    <p:animEffect transition="in" filter="barn(inVertical)">
                                      <p:cBhvr>
                                        <p:cTn id="23" dur="500"/>
                                        <p:tgtEl>
                                          <p:spTgt spid="5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4" grpId="1"/>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0" name="Rectangle 39"/>
          <p:cNvSpPr/>
          <p:nvPr/>
        </p:nvSpPr>
        <p:spPr>
          <a:xfrm>
            <a:off x="422536"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tuần</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457" y="5261740"/>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3442191" y="2016609"/>
            <a:ext cx="6518526" cy="507831"/>
          </a:xfrm>
          <a:prstGeom prst="rect">
            <a:avLst/>
          </a:prstGeom>
          <a:noFill/>
        </p:spPr>
        <p:txBody>
          <a:bodyPr wrap="square" rtlCol="0" anchor="t">
            <a:spAutoFit/>
          </a:bodyPr>
          <a:lstStyle/>
          <a:p>
            <a:pPr algn="just">
              <a:lnSpc>
                <a:spcPct val="150000"/>
              </a:lnSpc>
            </a:pPr>
            <a:r>
              <a:rPr lang="en-US" dirty="0" err="1">
                <a:latin typeface="Bahnschrift" panose="020B0502040204020203" charset="0"/>
                <a:cs typeface="Bahnschrift" panose="020B0502040204020203" charset="0"/>
                <a:sym typeface="+mn-ea"/>
              </a:rPr>
              <a:t>Khi</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người</a:t>
            </a:r>
            <a:r>
              <a:rPr lang="en-US" dirty="0">
                <a:latin typeface="Bahnschrift" panose="020B0502040204020203" charset="0"/>
                <a:cs typeface="Bahnschrift" panose="020B0502040204020203" charset="0"/>
                <a:sym typeface="+mn-ea"/>
              </a:rPr>
              <a:t> dung click </a:t>
            </a:r>
            <a:r>
              <a:rPr lang="en-US" dirty="0" err="1">
                <a:latin typeface="Bahnschrift" panose="020B0502040204020203" charset="0"/>
                <a:cs typeface="Bahnschrift" panose="020B0502040204020203" charset="0"/>
                <a:sym typeface="+mn-ea"/>
              </a:rPr>
              <a:t>vào</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các</a:t>
            </a:r>
            <a:r>
              <a:rPr lang="en-US" dirty="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mục</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sản</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phẩm</a:t>
            </a:r>
            <a:endParaRPr lang="en-US" i="1" dirty="0">
              <a:latin typeface="Bahnschrift" panose="020B0502040204020203" charset="0"/>
              <a:cs typeface="Bahnschrift" panose="020B0502040204020203" charset="0"/>
              <a:sym typeface="+mn-ea"/>
            </a:endParaRPr>
          </a:p>
        </p:txBody>
      </p:sp>
      <p:pic>
        <p:nvPicPr>
          <p:cNvPr id="27" name="Picture 26" descr="Banana Moody Foodies"/>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78852" y="5349915"/>
            <a:ext cx="920929" cy="920929"/>
          </a:xfrm>
          <a:prstGeom prst="rect">
            <a:avLst/>
          </a:prstGeom>
        </p:spPr>
      </p:pic>
      <p:pic>
        <p:nvPicPr>
          <p:cNvPr id="4" name="Picture 3"/>
          <p:cNvPicPr>
            <a:picLocks noChangeAspect="1"/>
          </p:cNvPicPr>
          <p:nvPr/>
        </p:nvPicPr>
        <p:blipFill>
          <a:blip r:embed="rId13"/>
          <a:stretch>
            <a:fillRect/>
          </a:stretch>
        </p:blipFill>
        <p:spPr>
          <a:xfrm>
            <a:off x="931610" y="2789194"/>
            <a:ext cx="3408315" cy="2940308"/>
          </a:xfrm>
          <a:prstGeom prst="rect">
            <a:avLst/>
          </a:prstGeom>
        </p:spPr>
      </p:pic>
      <p:pic>
        <p:nvPicPr>
          <p:cNvPr id="5" name="Picture 4"/>
          <p:cNvPicPr>
            <a:picLocks noChangeAspect="1"/>
          </p:cNvPicPr>
          <p:nvPr/>
        </p:nvPicPr>
        <p:blipFill>
          <a:blip r:embed="rId14"/>
          <a:stretch>
            <a:fillRect/>
          </a:stretch>
        </p:blipFill>
        <p:spPr>
          <a:xfrm>
            <a:off x="4684069" y="2789194"/>
            <a:ext cx="3253299" cy="2940308"/>
          </a:xfrm>
          <a:prstGeom prst="rect">
            <a:avLst/>
          </a:prstGeom>
        </p:spPr>
      </p:pic>
      <p:pic>
        <p:nvPicPr>
          <p:cNvPr id="6" name="Picture 5"/>
          <p:cNvPicPr>
            <a:picLocks noChangeAspect="1"/>
          </p:cNvPicPr>
          <p:nvPr/>
        </p:nvPicPr>
        <p:blipFill>
          <a:blip r:embed="rId15"/>
          <a:stretch>
            <a:fillRect/>
          </a:stretch>
        </p:blipFill>
        <p:spPr>
          <a:xfrm>
            <a:off x="8164723" y="2788501"/>
            <a:ext cx="3323081" cy="2941001"/>
          </a:xfrm>
          <a:prstGeom prst="rect">
            <a:avLst/>
          </a:prstGeom>
        </p:spPr>
      </p:pic>
      <p:sp>
        <p:nvSpPr>
          <p:cNvPr id="10" name="Right Arrow 9"/>
          <p:cNvSpPr/>
          <p:nvPr/>
        </p:nvSpPr>
        <p:spPr>
          <a:xfrm>
            <a:off x="663859" y="3417798"/>
            <a:ext cx="301922" cy="18899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ight Arrow 10"/>
          <p:cNvSpPr/>
          <p:nvPr/>
        </p:nvSpPr>
        <p:spPr>
          <a:xfrm>
            <a:off x="4538112" y="3345380"/>
            <a:ext cx="227355" cy="1403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991071" y="3204599"/>
            <a:ext cx="222603" cy="1521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30010" y="5832682"/>
            <a:ext cx="1399187" cy="369332"/>
          </a:xfrm>
          <a:prstGeom prst="rect">
            <a:avLst/>
          </a:prstGeom>
          <a:noFill/>
        </p:spPr>
        <p:txBody>
          <a:bodyPr wrap="square" rtlCol="0">
            <a:spAutoFit/>
          </a:bodyPr>
          <a:lstStyle/>
          <a:p>
            <a:r>
              <a:rPr lang="en-US" dirty="0" err="1" smtClean="0"/>
              <a:t>Nửa</a:t>
            </a:r>
            <a:r>
              <a:rPr lang="en-US" dirty="0" smtClean="0"/>
              <a:t> </a:t>
            </a:r>
            <a:r>
              <a:rPr lang="en-US" dirty="0" err="1" smtClean="0"/>
              <a:t>trên</a:t>
            </a:r>
            <a:endParaRPr lang="en-US" dirty="0"/>
          </a:p>
        </p:txBody>
      </p:sp>
      <p:sp>
        <p:nvSpPr>
          <p:cNvPr id="15" name="TextBox 14"/>
          <p:cNvSpPr txBox="1"/>
          <p:nvPr/>
        </p:nvSpPr>
        <p:spPr>
          <a:xfrm>
            <a:off x="5887844" y="5865541"/>
            <a:ext cx="1159727" cy="369332"/>
          </a:xfrm>
          <a:prstGeom prst="rect">
            <a:avLst/>
          </a:prstGeom>
          <a:noFill/>
        </p:spPr>
        <p:txBody>
          <a:bodyPr wrap="square" rtlCol="0">
            <a:spAutoFit/>
          </a:bodyPr>
          <a:lstStyle/>
          <a:p>
            <a:r>
              <a:rPr lang="en-US" dirty="0" err="1" smtClean="0"/>
              <a:t>Dưới</a:t>
            </a:r>
            <a:r>
              <a:rPr lang="en-US" dirty="0" smtClean="0"/>
              <a:t> </a:t>
            </a:r>
            <a:r>
              <a:rPr lang="en-US" dirty="0" err="1" smtClean="0"/>
              <a:t>chân</a:t>
            </a:r>
            <a:endParaRPr lang="en-US" dirty="0"/>
          </a:p>
        </p:txBody>
      </p:sp>
      <p:sp>
        <p:nvSpPr>
          <p:cNvPr id="16" name="TextBox 15"/>
          <p:cNvSpPr txBox="1"/>
          <p:nvPr/>
        </p:nvSpPr>
        <p:spPr>
          <a:xfrm>
            <a:off x="9744537" y="5832682"/>
            <a:ext cx="1134289" cy="369332"/>
          </a:xfrm>
          <a:prstGeom prst="rect">
            <a:avLst/>
          </a:prstGeom>
          <a:noFill/>
        </p:spPr>
        <p:txBody>
          <a:bodyPr wrap="square" rtlCol="0">
            <a:spAutoFit/>
          </a:bodyPr>
          <a:lstStyle/>
          <a:p>
            <a:r>
              <a:rPr lang="en-US" dirty="0" err="1" smtClean="0"/>
              <a:t>Phụ</a:t>
            </a:r>
            <a:r>
              <a:rPr lang="en-US" dirty="0" smtClean="0"/>
              <a:t> </a:t>
            </a:r>
            <a:r>
              <a:rPr lang="en-US" dirty="0" err="1" smtClean="0"/>
              <a:t>kiện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2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circle(in)">
                                      <p:cBhvr>
                                        <p:cTn id="49" dur="2000"/>
                                        <p:tgtEl>
                                          <p:spTgt spid="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P spid="10" grpId="0" animBg="1"/>
      <p:bldP spid="11" grpId="0" animBg="1"/>
      <p:bldP spid="13" grpId="0" animBg="1"/>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0" name="Rectangle 39"/>
          <p:cNvSpPr/>
          <p:nvPr/>
        </p:nvSpPr>
        <p:spPr>
          <a:xfrm>
            <a:off x="411106"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tuần</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689610" y="1905673"/>
            <a:ext cx="10682191" cy="923330"/>
          </a:xfrm>
          <a:prstGeom prst="rect">
            <a:avLst/>
          </a:prstGeom>
          <a:noFill/>
        </p:spPr>
        <p:txBody>
          <a:bodyPr wrap="square" rtlCol="0" anchor="t">
            <a:spAutoFit/>
          </a:bodyPr>
          <a:lstStyle/>
          <a:p>
            <a:pPr algn="just">
              <a:lnSpc>
                <a:spcPct val="150000"/>
              </a:lnSpc>
            </a:pPr>
            <a:r>
              <a:rPr lang="en-US" dirty="0" err="1">
                <a:latin typeface="Bahnschrift" panose="020B0502040204020203" charset="0"/>
                <a:cs typeface="Bahnschrift" panose="020B0502040204020203" charset="0"/>
                <a:sym typeface="+mn-ea"/>
              </a:rPr>
              <a:t>Khi</a:t>
            </a:r>
            <a:r>
              <a:rPr lang="en-US" dirty="0">
                <a:latin typeface="Bahnschrift" panose="020B0502040204020203" charset="0"/>
                <a:cs typeface="Bahnschrift" panose="020B0502040204020203" charset="0"/>
                <a:sym typeface="+mn-ea"/>
              </a:rPr>
              <a:t> click </a:t>
            </a:r>
            <a:r>
              <a:rPr lang="en-US" dirty="0" err="1">
                <a:latin typeface="Bahnschrift" panose="020B0502040204020203" charset="0"/>
                <a:cs typeface="Bahnschrift" panose="020B0502040204020203" charset="0"/>
                <a:sym typeface="+mn-ea"/>
              </a:rPr>
              <a:t>vào</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muốn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mua</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sẽ</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dẫn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đến</a:t>
            </a:r>
            <a:r>
              <a:rPr lang="en-US" dirty="0">
                <a:latin typeface="Bahnschrift" panose="020B0502040204020203" charset="0"/>
                <a:cs typeface="Bahnschrift" panose="020B0502040204020203" charset="0"/>
                <a:sym typeface="+mn-ea"/>
              </a:rPr>
              <a:t> chi </a:t>
            </a:r>
            <a:r>
              <a:rPr lang="en-US" dirty="0" err="1">
                <a:latin typeface="Bahnschrift" panose="020B0502040204020203" charset="0"/>
                <a:cs typeface="Bahnschrift" panose="020B0502040204020203" charset="0"/>
                <a:sym typeface="+mn-ea"/>
              </a:rPr>
              <a:t>tiết</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Bạn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có</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thể</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mà</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mình</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muốn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mua</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vào</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giỏ</a:t>
            </a:r>
            <a:r>
              <a:rPr lang="en-US" dirty="0">
                <a:latin typeface="Bahnschrift" panose="020B0502040204020203" charset="0"/>
                <a:cs typeface="Bahnschrift" panose="020B0502040204020203" charset="0"/>
                <a:sym typeface="+mn-ea"/>
              </a:rPr>
              <a:t> </a:t>
            </a:r>
            <a:r>
              <a:rPr lang="en-US" dirty="0" smtClean="0">
                <a:latin typeface="Bahnschrift" panose="020B0502040204020203" charset="0"/>
                <a:cs typeface="Bahnschrift" panose="020B0502040204020203" charset="0"/>
                <a:sym typeface="+mn-ea"/>
              </a:rPr>
              <a:t>hang. </a:t>
            </a:r>
            <a:r>
              <a:rPr lang="en-US" dirty="0" err="1" smtClean="0">
                <a:latin typeface="Bahnschrift" panose="020B0502040204020203" charset="0"/>
                <a:cs typeface="Bahnschrift" panose="020B0502040204020203" charset="0"/>
                <a:sym typeface="+mn-ea"/>
              </a:rPr>
              <a:t>Và</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số</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sản</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phẩm</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trong</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giỏ</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hàng</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sẽ</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tăng</a:t>
            </a:r>
            <a:r>
              <a:rPr lang="en-US" dirty="0" smtClean="0">
                <a:latin typeface="Bahnschrift" panose="020B0502040204020203" charset="0"/>
                <a:cs typeface="Bahnschrift" panose="020B0502040204020203" charset="0"/>
                <a:sym typeface="+mn-ea"/>
              </a:rPr>
              <a:t> </a:t>
            </a:r>
            <a:r>
              <a:rPr lang="en-US" dirty="0" err="1" smtClean="0">
                <a:latin typeface="Bahnschrift" panose="020B0502040204020203" charset="0"/>
                <a:cs typeface="Bahnschrift" panose="020B0502040204020203" charset="0"/>
                <a:sym typeface="+mn-ea"/>
              </a:rPr>
              <a:t>lên</a:t>
            </a:r>
            <a:r>
              <a:rPr lang="en-US" dirty="0">
                <a:latin typeface="Bahnschrift" panose="020B0502040204020203" charset="0"/>
                <a:cs typeface="Bahnschrift" panose="020B0502040204020203" charset="0"/>
                <a:sym typeface="+mn-ea"/>
              </a:rPr>
              <a:t>.</a:t>
            </a:r>
            <a:endParaRPr lang="en-US" dirty="0">
              <a:latin typeface="Bahnschrift" panose="020B0502040204020203" charset="0"/>
              <a:cs typeface="Bahnschrift" panose="020B0502040204020203" charset="0"/>
              <a:sym typeface="+mn-ea"/>
            </a:endParaRPr>
          </a:p>
        </p:txBody>
      </p:sp>
      <p:pic>
        <p:nvPicPr>
          <p:cNvPr id="4" name="Picture 3"/>
          <p:cNvPicPr>
            <a:picLocks noChangeAspect="1"/>
          </p:cNvPicPr>
          <p:nvPr/>
        </p:nvPicPr>
        <p:blipFill>
          <a:blip r:embed="rId11"/>
          <a:stretch>
            <a:fillRect/>
          </a:stretch>
        </p:blipFill>
        <p:spPr>
          <a:xfrm>
            <a:off x="2006565" y="2774913"/>
            <a:ext cx="7946136" cy="3327746"/>
          </a:xfrm>
          <a:prstGeom prst="rect">
            <a:avLst/>
          </a:prstGeom>
        </p:spPr>
      </p:pic>
      <p:sp>
        <p:nvSpPr>
          <p:cNvPr id="5" name="Down Arrow 4"/>
          <p:cNvSpPr/>
          <p:nvPr/>
        </p:nvSpPr>
        <p:spPr>
          <a:xfrm>
            <a:off x="9782607" y="3109074"/>
            <a:ext cx="123979" cy="643788"/>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0" name="Rectangle 39"/>
          <p:cNvSpPr/>
          <p:nvPr/>
        </p:nvSpPr>
        <p:spPr>
          <a:xfrm>
            <a:off x="411106"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tuần</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373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4937035" y="1766632"/>
            <a:ext cx="4615366" cy="923330"/>
          </a:xfrm>
          <a:prstGeom prst="rect">
            <a:avLst/>
          </a:prstGeom>
          <a:noFill/>
        </p:spPr>
        <p:txBody>
          <a:bodyPr wrap="none" rtlCol="0" anchor="t">
            <a:spAutoFit/>
          </a:bodyPr>
          <a:lstStyle/>
          <a:p>
            <a:pPr algn="just">
              <a:lnSpc>
                <a:spcPct val="150000"/>
              </a:lnSpc>
            </a:pPr>
            <a:r>
              <a:rPr lang="en-US" dirty="0" err="1">
                <a:latin typeface="Bahnschrift" panose="020B0502040204020203" charset="0"/>
                <a:cs typeface="Bahnschrift" panose="020B0502040204020203" charset="0"/>
                <a:sym typeface="+mn-ea"/>
              </a:rPr>
              <a:t>Mục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bạn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cần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thêm</a:t>
            </a:r>
            <a:endParaRPr lang="en-US" dirty="0">
              <a:latin typeface="Bahnschrift" panose="020B0502040204020203" charset="0"/>
              <a:cs typeface="Bahnschrift" panose="020B0502040204020203" charset="0"/>
              <a:sym typeface="+mn-ea"/>
            </a:endParaRPr>
          </a:p>
          <a:p>
            <a:pPr algn="just">
              <a:lnSpc>
                <a:spcPct val="150000"/>
              </a:lnSpc>
            </a:pPr>
            <a:r>
              <a:rPr lang="en-US" dirty="0" err="1">
                <a:latin typeface="Bahnschrift" panose="020B0502040204020203" charset="0"/>
                <a:cs typeface="Bahnschrift" panose="020B0502040204020203" charset="0"/>
                <a:sym typeface="+mn-ea"/>
              </a:rPr>
              <a:t>Và</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các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sản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phẩm</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được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chọn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trong</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giỏ</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hàng</a:t>
            </a:r>
            <a:endParaRPr lang="en-US" dirty="0">
              <a:latin typeface="Bahnschrift" panose="020B0502040204020203" charset="0"/>
              <a:cs typeface="Bahnschrift" panose="020B0502040204020203" charset="0"/>
              <a:sym typeface="+mn-ea"/>
            </a:endParaRPr>
          </a:p>
        </p:txBody>
      </p:sp>
      <p:pic>
        <p:nvPicPr>
          <p:cNvPr id="4" name="Picture 3"/>
          <p:cNvPicPr>
            <a:picLocks noChangeAspect="1"/>
          </p:cNvPicPr>
          <p:nvPr/>
        </p:nvPicPr>
        <p:blipFill>
          <a:blip r:embed="rId11"/>
          <a:stretch>
            <a:fillRect/>
          </a:stretch>
        </p:blipFill>
        <p:spPr>
          <a:xfrm>
            <a:off x="1453897" y="2654883"/>
            <a:ext cx="8984416" cy="34700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arn(inVertic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0" name="Rectangle 39"/>
          <p:cNvSpPr/>
          <p:nvPr/>
        </p:nvSpPr>
        <p:spPr>
          <a:xfrm>
            <a:off x="432696" y="113114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altLang="en-PH" sz="3600" b="1">
                <a:solidFill>
                  <a:srgbClr val="2EA54E"/>
                </a:solidFill>
                <a:latin typeface="Product Sans" panose="020B0403030502040203" pitchFamily="34" charset="0"/>
                <a:sym typeface="+mn-ea"/>
              </a:rPr>
              <a:t>2</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3747351" y="1898182"/>
            <a:ext cx="4036497" cy="923330"/>
          </a:xfrm>
          <a:prstGeom prst="rect">
            <a:avLst/>
          </a:prstGeom>
          <a:noFill/>
        </p:spPr>
        <p:txBody>
          <a:bodyPr wrap="square" rtlCol="0" anchor="t">
            <a:spAutoFit/>
          </a:bodyPr>
          <a:lstStyle/>
          <a:p>
            <a:pPr algn="ctr">
              <a:lnSpc>
                <a:spcPct val="150000"/>
              </a:lnSpc>
            </a:pPr>
            <a:r>
              <a:rPr lang="en-US" dirty="0" err="1">
                <a:latin typeface="Bahnschrift" panose="020B0502040204020203" charset="0"/>
                <a:cs typeface="Bahnschrift" panose="020B0502040204020203" charset="0"/>
                <a:sym typeface="+mn-ea"/>
              </a:rPr>
              <a:t>Mục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thanh</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toán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các</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mặt</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hàng</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đã</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chọn</a:t>
            </a:r>
            <a:r>
              <a:rPr lang="en-US" dirty="0">
                <a:latin typeface="Bahnschrift" panose="020B0502040204020203" charset="0"/>
                <a:cs typeface="Bahnschrift" panose="020B0502040204020203" charset="0"/>
                <a:sym typeface="+mn-ea"/>
              </a:rPr>
              <a:t> ở </a:t>
            </a:r>
            <a:r>
              <a:rPr lang="en-US" dirty="0" err="1">
                <a:latin typeface="Bahnschrift" panose="020B0502040204020203" charset="0"/>
                <a:cs typeface="Bahnschrift" panose="020B0502040204020203" charset="0"/>
                <a:sym typeface="+mn-ea"/>
              </a:rPr>
              <a:t>trên</a:t>
            </a:r>
            <a:r>
              <a:rPr lang="en-US" dirty="0">
                <a:latin typeface="Bahnschrift" panose="020B0502040204020203" charset="0"/>
                <a:cs typeface="Bahnschrift" panose="020B0502040204020203" charset="0"/>
                <a:sym typeface="+mn-ea"/>
              </a:rPr>
              <a:t> </a:t>
            </a:r>
            <a:endParaRPr lang="en-US" i="1" dirty="0">
              <a:latin typeface="Bahnschrift" panose="020B0502040204020203" charset="0"/>
              <a:cs typeface="Bahnschrift" panose="020B0502040204020203" charset="0"/>
              <a:sym typeface="+mn-ea"/>
            </a:endParaRPr>
          </a:p>
        </p:txBody>
      </p:sp>
      <p:pic>
        <p:nvPicPr>
          <p:cNvPr id="52" name="Picture 51"/>
          <p:cNvPicPr>
            <a:picLocks noChangeAspect="1"/>
          </p:cNvPicPr>
          <p:nvPr/>
        </p:nvPicPr>
        <p:blipFill>
          <a:blip r:embed="rId11"/>
          <a:stretch>
            <a:fillRect/>
          </a:stretch>
        </p:blipFill>
        <p:spPr>
          <a:xfrm>
            <a:off x="1863944" y="2838129"/>
            <a:ext cx="8591956" cy="317269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randombar(horizontal)">
                                      <p:cBhvr>
                                        <p:cTn id="1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0" name="Rectangle 39"/>
          <p:cNvSpPr/>
          <p:nvPr/>
        </p:nvSpPr>
        <p:spPr>
          <a:xfrm>
            <a:off x="432696" y="113114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4993550" y="1477259"/>
            <a:ext cx="2183130" cy="451534"/>
          </a:xfrm>
          <a:prstGeom prst="rect">
            <a:avLst/>
          </a:prstGeom>
          <a:noFill/>
        </p:spPr>
        <p:txBody>
          <a:bodyPr wrap="square" rtlCol="0" anchor="t">
            <a:spAutoFit/>
          </a:bodyPr>
          <a:lstStyle/>
          <a:p>
            <a:pPr algn="ctr">
              <a:lnSpc>
                <a:spcPct val="150000"/>
              </a:lnSpc>
            </a:pPr>
            <a:r>
              <a:rPr lang="en-US" dirty="0">
                <a:latin typeface="Bahnschrift" panose="020B0502040204020203" charset="0"/>
                <a:cs typeface="Bahnschrift" panose="020B0502040204020203" charset="0"/>
                <a:sym typeface="+mn-ea"/>
              </a:rPr>
              <a:t>Footer</a:t>
            </a:r>
          </a:p>
        </p:txBody>
      </p:sp>
      <p:pic>
        <p:nvPicPr>
          <p:cNvPr id="4" name="Picture 3"/>
          <p:cNvPicPr>
            <a:picLocks noChangeAspect="1"/>
          </p:cNvPicPr>
          <p:nvPr/>
        </p:nvPicPr>
        <p:blipFill>
          <a:blip r:embed="rId11"/>
          <a:stretch>
            <a:fillRect/>
          </a:stretch>
        </p:blipFill>
        <p:spPr>
          <a:xfrm>
            <a:off x="720260" y="2957115"/>
            <a:ext cx="10946614" cy="3248784"/>
          </a:xfrm>
          <a:prstGeom prst="rect">
            <a:avLst/>
          </a:prstGeom>
        </p:spPr>
      </p:pic>
      <p:sp>
        <p:nvSpPr>
          <p:cNvPr id="7" name="TextBox 6"/>
          <p:cNvSpPr txBox="1"/>
          <p:nvPr/>
        </p:nvSpPr>
        <p:spPr>
          <a:xfrm>
            <a:off x="2263698" y="2364642"/>
            <a:ext cx="8385717" cy="369332"/>
          </a:xfrm>
          <a:prstGeom prst="rect">
            <a:avLst/>
          </a:prstGeom>
          <a:noFill/>
        </p:spPr>
        <p:txBody>
          <a:bodyPr wrap="square" rtlCol="0">
            <a:spAutoFit/>
          </a:bodyPr>
          <a:lstStyle/>
          <a:p>
            <a:r>
              <a:rPr lang="en-US" dirty="0" err="1"/>
              <a:t>Đăng</a:t>
            </a:r>
            <a:r>
              <a:rPr lang="en-US" dirty="0"/>
              <a:t> </a:t>
            </a:r>
            <a:r>
              <a:rPr lang="en-US" dirty="0" err="1"/>
              <a:t>ký</a:t>
            </a:r>
            <a:r>
              <a:rPr lang="en-US" dirty="0"/>
              <a:t> </a:t>
            </a:r>
            <a:r>
              <a:rPr lang="en-US" dirty="0" err="1"/>
              <a:t>để</a:t>
            </a:r>
            <a:r>
              <a:rPr lang="en-US" dirty="0"/>
              <a:t> </a:t>
            </a:r>
            <a:r>
              <a:rPr lang="en-US" dirty="0" err="1"/>
              <a:t>nhận</a:t>
            </a:r>
            <a:r>
              <a:rPr lang="en-US" dirty="0"/>
              <a:t> </a:t>
            </a:r>
            <a:r>
              <a:rPr lang="en-US" dirty="0" err="1"/>
              <a:t>thông</a:t>
            </a:r>
            <a:r>
              <a:rPr lang="en-US" dirty="0"/>
              <a:t> </a:t>
            </a:r>
            <a:r>
              <a:rPr lang="en-US" dirty="0" err="1" smtClean="0"/>
              <a:t>báo</a:t>
            </a:r>
            <a:r>
              <a:rPr lang="en-US" dirty="0"/>
              <a:t>,</a:t>
            </a:r>
            <a:r>
              <a:rPr lang="en-US" dirty="0" smtClean="0"/>
              <a:t> </a:t>
            </a:r>
            <a:r>
              <a:rPr lang="en-US" dirty="0" err="1"/>
              <a:t>hiển</a:t>
            </a:r>
            <a:r>
              <a:rPr lang="en-US" dirty="0"/>
              <a:t> </a:t>
            </a:r>
            <a:r>
              <a:rPr lang="en-US" dirty="0" err="1"/>
              <a:t>thị</a:t>
            </a:r>
            <a:r>
              <a:rPr lang="en-US" dirty="0"/>
              <a:t> </a:t>
            </a:r>
            <a:r>
              <a:rPr lang="en-US" dirty="0" err="1"/>
              <a:t>các</a:t>
            </a:r>
            <a:r>
              <a:rPr lang="en-US" dirty="0"/>
              <a:t> </a:t>
            </a:r>
            <a:r>
              <a:rPr lang="en-US" dirty="0" err="1"/>
              <a:t>thông</a:t>
            </a:r>
            <a:r>
              <a:rPr lang="en-US" dirty="0"/>
              <a:t> tin </a:t>
            </a:r>
            <a:r>
              <a:rPr lang="en-US" dirty="0" err="1"/>
              <a:t>liên</a:t>
            </a:r>
            <a:r>
              <a:rPr lang="en-US" dirty="0"/>
              <a:t> </a:t>
            </a:r>
            <a:r>
              <a:rPr lang="en-US" dirty="0" err="1"/>
              <a:t>hệ</a:t>
            </a:r>
            <a:r>
              <a:rPr lang="en-US" dirty="0" smtClean="0"/>
              <a:t>. </a:t>
            </a:r>
            <a:r>
              <a:rPr lang="en-US" dirty="0" err="1" smtClean="0"/>
              <a:t>Các</a:t>
            </a:r>
            <a:r>
              <a:rPr lang="en-US" dirty="0" smtClean="0"/>
              <a:t> </a:t>
            </a:r>
            <a:r>
              <a:rPr lang="en-US" dirty="0" err="1" smtClean="0"/>
              <a:t>chính</a:t>
            </a:r>
            <a:r>
              <a:rPr lang="en-US" dirty="0" smtClean="0"/>
              <a:t> </a:t>
            </a:r>
            <a:r>
              <a:rPr lang="en-US" dirty="0" err="1" smtClean="0"/>
              <a:t>sách</a:t>
            </a:r>
            <a:r>
              <a:rPr lang="en-US" dirty="0" smtClean="0"/>
              <a:t> </a:t>
            </a:r>
            <a:r>
              <a:rPr lang="en-US" dirty="0" err="1" smtClean="0"/>
              <a:t>của</a:t>
            </a:r>
            <a:r>
              <a:rPr lang="en-US" dirty="0" smtClean="0"/>
              <a:t> </a:t>
            </a:r>
            <a:r>
              <a:rPr lang="en-US" dirty="0" err="1" smtClean="0"/>
              <a:t>chúng</a:t>
            </a:r>
            <a:r>
              <a:rPr lang="en-US" dirty="0" smtClean="0"/>
              <a:t> </a:t>
            </a:r>
            <a:r>
              <a:rPr lang="en-US" dirty="0" err="1" smtClean="0"/>
              <a:t>tôi</a:t>
            </a:r>
            <a:r>
              <a:rPr lang="en-US" dirty="0" smtClean="0"/>
              <a:t>.</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ircle(in)">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0" name="Rectangle 39"/>
          <p:cNvSpPr/>
          <p:nvPr/>
        </p:nvSpPr>
        <p:spPr>
          <a:xfrm>
            <a:off x="432696" y="113114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1616322" y="2072540"/>
            <a:ext cx="3937008" cy="451534"/>
          </a:xfrm>
          <a:prstGeom prst="rect">
            <a:avLst/>
          </a:prstGeom>
          <a:noFill/>
        </p:spPr>
        <p:txBody>
          <a:bodyPr wrap="square" rtlCol="0" anchor="t">
            <a:spAutoFit/>
          </a:bodyPr>
          <a:lstStyle/>
          <a:p>
            <a:pPr algn="ctr">
              <a:lnSpc>
                <a:spcPct val="150000"/>
              </a:lnSpc>
            </a:pPr>
            <a:r>
              <a:rPr lang="en-US">
                <a:latin typeface="Bahnschrift" panose="020B0502040204020203" charset="0"/>
                <a:cs typeface="Bahnschrift" panose="020B0502040204020203" charset="0"/>
                <a:sym typeface="+mn-ea"/>
              </a:rPr>
              <a:t>Box chat hổ trợ khác hàng</a:t>
            </a:r>
            <a:endParaRPr lang="en-US" i="1">
              <a:latin typeface="Bahnschrift" panose="020B0502040204020203" charset="0"/>
              <a:cs typeface="Bahnschrift" panose="020B0502040204020203" charset="0"/>
              <a:sym typeface="+mn-ea"/>
            </a:endParaRPr>
          </a:p>
        </p:txBody>
      </p:sp>
      <p:pic>
        <p:nvPicPr>
          <p:cNvPr id="9" name="Content Placeholder 8">
            <a:extLst>
              <a:ext uri="{FF2B5EF4-FFF2-40B4-BE49-F238E27FC236}">
                <a16:creationId xmlns:a16="http://schemas.microsoft.com/office/drawing/2014/main" id="{98054D42-DA0E-A0D6-0AA9-4350EC13B72C}"/>
              </a:ext>
            </a:extLst>
          </p:cNvPr>
          <p:cNvPicPr>
            <a:picLocks noGrp="1" noChangeAspect="1"/>
          </p:cNvPicPr>
          <p:nvPr>
            <p:ph idx="1"/>
          </p:nvPr>
        </p:nvPicPr>
        <p:blipFill>
          <a:blip r:embed="rId12"/>
          <a:stretch>
            <a:fillRect/>
          </a:stretch>
        </p:blipFill>
        <p:spPr>
          <a:xfrm>
            <a:off x="2828798" y="2878611"/>
            <a:ext cx="3803498" cy="3214113"/>
          </a:xfrm>
        </p:spPr>
      </p:pic>
      <p:pic>
        <p:nvPicPr>
          <p:cNvPr id="11" name="Picture 10">
            <a:extLst>
              <a:ext uri="{FF2B5EF4-FFF2-40B4-BE49-F238E27FC236}">
                <a16:creationId xmlns:a16="http://schemas.microsoft.com/office/drawing/2014/main" id="{D44A7E0F-D448-AFA0-94A7-26118A576B10}"/>
              </a:ext>
            </a:extLst>
          </p:cNvPr>
          <p:cNvPicPr>
            <a:picLocks noChangeAspect="1"/>
          </p:cNvPicPr>
          <p:nvPr/>
        </p:nvPicPr>
        <p:blipFill>
          <a:blip r:embed="rId13"/>
          <a:stretch>
            <a:fillRect/>
          </a:stretch>
        </p:blipFill>
        <p:spPr>
          <a:xfrm>
            <a:off x="7495729" y="1467912"/>
            <a:ext cx="3317012" cy="466521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40" name="Rectangle 39"/>
          <p:cNvSpPr/>
          <p:nvPr/>
        </p:nvSpPr>
        <p:spPr>
          <a:xfrm>
            <a:off x="432696" y="113114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a:solidFill>
                  <a:schemeClr val="bg1"/>
                </a:solidFill>
                <a:latin typeface="SVN-Product Sans" panose="020B0403030502040203" pitchFamily="34" charset="0"/>
                <a:sym typeface="+mn-ea"/>
              </a:rPr>
              <a:t>Nội dung </a:t>
            </a:r>
            <a:r>
              <a:rPr lang="en-US" altLang="en-PH" sz="2000">
                <a:solidFill>
                  <a:schemeClr val="bg1"/>
                </a:solidFill>
                <a:latin typeface="SVN-Product Sans" panose="020B0403030502040203" pitchFamily="34" charset="0"/>
                <a:sym typeface="+mn-ea"/>
              </a:rPr>
              <a:t>chính về bài báo cáo</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12" name="Text Box 11"/>
          <p:cNvSpPr txBox="1"/>
          <p:nvPr/>
        </p:nvSpPr>
        <p:spPr>
          <a:xfrm>
            <a:off x="689610" y="3122930"/>
            <a:ext cx="4383405" cy="922020"/>
          </a:xfrm>
          <a:prstGeom prst="rect">
            <a:avLst/>
          </a:prstGeom>
          <a:noFill/>
        </p:spPr>
        <p:txBody>
          <a:bodyPr wrap="square" rtlCol="0" anchor="t">
            <a:spAutoFit/>
          </a:bodyPr>
          <a:lstStyle/>
          <a:p>
            <a:pPr algn="ctr">
              <a:lnSpc>
                <a:spcPct val="150000"/>
              </a:lnSpc>
            </a:pPr>
            <a:r>
              <a:rPr lang="en-US" dirty="0" err="1">
                <a:latin typeface="Bahnschrift" panose="020B0502040204020203" charset="0"/>
                <a:cs typeface="Bahnschrift" panose="020B0502040204020203" charset="0"/>
                <a:sym typeface="+mn-ea"/>
              </a:rPr>
              <a:t>Thanh</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Bài</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Viết</a:t>
            </a:r>
            <a:r>
              <a:rPr lang="en-US" dirty="0">
                <a:latin typeface="Bahnschrift" panose="020B0502040204020203" charset="0"/>
                <a:cs typeface="Bahnschrift" panose="020B0502040204020203" charset="0"/>
                <a:sym typeface="+mn-ea"/>
              </a:rPr>
              <a:t>” - </a:t>
            </a:r>
            <a:r>
              <a:rPr lang="en-US" dirty="0" err="1">
                <a:latin typeface="Bahnschrift" panose="020B0502040204020203" charset="0"/>
                <a:cs typeface="Bahnschrift" panose="020B0502040204020203" charset="0"/>
                <a:sym typeface="+mn-ea"/>
              </a:rPr>
              <a:t>nơi</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mà</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có</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một</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số</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thông</a:t>
            </a:r>
            <a:r>
              <a:rPr lang="en-US" dirty="0">
                <a:latin typeface="Bahnschrift" panose="020B0502040204020203" charset="0"/>
                <a:cs typeface="Bahnschrift" panose="020B0502040204020203" charset="0"/>
                <a:sym typeface="+mn-ea"/>
              </a:rPr>
              <a:t> tin </a:t>
            </a:r>
            <a:r>
              <a:rPr lang="en-US" dirty="0" err="1">
                <a:latin typeface="Bahnschrift" panose="020B0502040204020203" charset="0"/>
                <a:cs typeface="Bahnschrift" panose="020B0502040204020203" charset="0"/>
                <a:sym typeface="+mn-ea"/>
              </a:rPr>
              <a:t>liên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quan</a:t>
            </a:r>
            <a:r>
              <a:rPr lang="en-US" dirty="0">
                <a:latin typeface="Bahnschrift" panose="020B0502040204020203" charset="0"/>
                <a:cs typeface="Bahnschrift" panose="020B0502040204020203" charset="0"/>
                <a:sym typeface="+mn-ea"/>
              </a:rPr>
              <a:t> </a:t>
            </a:r>
            <a:r>
              <a:rPr lang="en-US" dirty="0" err="1">
                <a:latin typeface="Bahnschrift" panose="020B0502040204020203" charset="0"/>
                <a:cs typeface="Bahnschrift" panose="020B0502040204020203" charset="0"/>
                <a:sym typeface="+mn-ea"/>
              </a:rPr>
              <a:t>đến</a:t>
            </a:r>
            <a:r>
              <a:rPr lang="en-US" dirty="0">
                <a:latin typeface="Bahnschrift" panose="020B0502040204020203" charset="0"/>
                <a:cs typeface="Bahnschrift" panose="020B0502040204020203" charset="0"/>
                <a:sym typeface="+mn-ea"/>
              </a:rPr>
              <a:t> website</a:t>
            </a:r>
            <a:endParaRPr lang="en-US" i="1" dirty="0">
              <a:latin typeface="Bahnschrift" panose="020B0502040204020203" charset="0"/>
              <a:cs typeface="Bahnschrift" panose="020B0502040204020203" charset="0"/>
              <a:sym typeface="+mn-ea"/>
            </a:endParaRPr>
          </a:p>
        </p:txBody>
      </p:sp>
      <p:pic>
        <p:nvPicPr>
          <p:cNvPr id="6" name="Picture 5"/>
          <p:cNvPicPr>
            <a:picLocks noChangeAspect="1"/>
          </p:cNvPicPr>
          <p:nvPr/>
        </p:nvPicPr>
        <p:blipFill>
          <a:blip r:embed="rId12"/>
          <a:stretch>
            <a:fillRect/>
          </a:stretch>
        </p:blipFill>
        <p:spPr>
          <a:xfrm>
            <a:off x="5273940" y="1363311"/>
            <a:ext cx="5681013" cy="488336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2" grpId="0"/>
      <p:bldP spid="12"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92" name="Group 91"/>
          <p:cNvGrpSpPr/>
          <p:nvPr/>
        </p:nvGrpSpPr>
        <p:grpSpPr>
          <a:xfrm>
            <a:off x="10072775" y="5734052"/>
            <a:ext cx="1269276" cy="338554"/>
            <a:chOff x="10072775" y="5734052"/>
            <a:chExt cx="1269276" cy="338554"/>
          </a:xfrm>
        </p:grpSpPr>
        <p:sp>
          <p:nvSpPr>
            <p:cNvPr id="32" name="Rectangle: Rounded Corners 31"/>
            <p:cNvSpPr/>
            <p:nvPr/>
          </p:nvSpPr>
          <p:spPr>
            <a:xfrm>
              <a:off x="10072775" y="5734052"/>
              <a:ext cx="1222928" cy="338554"/>
            </a:xfrm>
            <a:prstGeom prst="roundRect">
              <a:avLst>
                <a:gd name="adj" fmla="val 41127"/>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1" name="Group 90"/>
            <p:cNvGrpSpPr/>
            <p:nvPr/>
          </p:nvGrpSpPr>
          <p:grpSpPr>
            <a:xfrm>
              <a:off x="10207193" y="5749440"/>
              <a:ext cx="1134858" cy="306705"/>
              <a:chOff x="10207193" y="5749440"/>
              <a:chExt cx="1134858" cy="306705"/>
            </a:xfrm>
          </p:grpSpPr>
          <p:pic>
            <p:nvPicPr>
              <p:cNvPr id="34" name="Graphic 33" descr="Pencil with solid fill"/>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0207193" y="5812945"/>
                <a:ext cx="180768" cy="180768"/>
              </a:xfrm>
              <a:prstGeom prst="rect">
                <a:avLst/>
              </a:prstGeom>
            </p:spPr>
          </p:pic>
          <p:sp>
            <p:nvSpPr>
              <p:cNvPr id="35" name="TextBox 34"/>
              <p:cNvSpPr txBox="1"/>
              <p:nvPr/>
            </p:nvSpPr>
            <p:spPr>
              <a:xfrm>
                <a:off x="10330373" y="5749440"/>
                <a:ext cx="1011678" cy="306705"/>
              </a:xfrm>
              <a:prstGeom prst="rect">
                <a:avLst/>
              </a:prstGeom>
              <a:noFill/>
            </p:spPr>
            <p:txBody>
              <a:bodyPr wrap="square" rtlCol="0">
                <a:spAutoFit/>
              </a:bodyPr>
              <a:lstStyle/>
              <a:p>
                <a:r>
                  <a:rPr lang="en-US" altLang="en-PH" sz="1400" dirty="0">
                    <a:solidFill>
                      <a:srgbClr val="4285F4"/>
                    </a:solidFill>
                    <a:latin typeface="+mj-lt"/>
                  </a:rPr>
                  <a:t> </a:t>
                </a:r>
                <a:r>
                  <a:rPr lang="en-US" altLang="en-PH" sz="1400" dirty="0" err="1">
                    <a:solidFill>
                      <a:srgbClr val="4285F4"/>
                    </a:solidFill>
                    <a:latin typeface="+mj-lt"/>
                  </a:rPr>
                  <a:t>Nhóm</a:t>
                </a:r>
                <a:r>
                  <a:rPr lang="en-US" altLang="en-PH" sz="1400" dirty="0">
                    <a:solidFill>
                      <a:srgbClr val="4285F4"/>
                    </a:solidFill>
                    <a:latin typeface="+mj-lt"/>
                  </a:rPr>
                  <a:t> 13</a:t>
                </a:r>
              </a:p>
            </p:txBody>
          </p:sp>
        </p:grpSp>
      </p:grpSp>
      <p:sp>
        <p:nvSpPr>
          <p:cNvPr id="60" name="Rectangle 59"/>
          <p:cNvSpPr/>
          <p:nvPr/>
        </p:nvSpPr>
        <p:spPr>
          <a:xfrm>
            <a:off x="150703" y="195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TextBox 61"/>
          <p:cNvSpPr txBox="1"/>
          <p:nvPr/>
        </p:nvSpPr>
        <p:spPr>
          <a:xfrm>
            <a:off x="8586735" y="705007"/>
            <a:ext cx="956602" cy="337185"/>
          </a:xfrm>
          <a:prstGeom prst="rect">
            <a:avLst/>
          </a:prstGeom>
          <a:noFill/>
        </p:spPr>
        <p:txBody>
          <a:bodyPr wrap="square" rtlCol="0">
            <a:spAutoFit/>
          </a:bodyPr>
          <a:lstStyle/>
          <a:p>
            <a:r>
              <a:rPr lang="en-PH" sz="1600" u="sng" dirty="0">
                <a:solidFill>
                  <a:schemeClr val="bg1"/>
                </a:solidFill>
              </a:rPr>
              <a:t>Gmail</a:t>
            </a:r>
          </a:p>
        </p:txBody>
      </p:sp>
      <p:sp>
        <p:nvSpPr>
          <p:cNvPr id="63" name="TextBox 62"/>
          <p:cNvSpPr txBox="1"/>
          <p:nvPr/>
        </p:nvSpPr>
        <p:spPr>
          <a:xfrm>
            <a:off x="9302842" y="705007"/>
            <a:ext cx="956603" cy="337185"/>
          </a:xfrm>
          <a:prstGeom prst="rect">
            <a:avLst/>
          </a:prstGeom>
          <a:noFill/>
        </p:spPr>
        <p:txBody>
          <a:bodyPr wrap="square" rtlCol="0">
            <a:spAutoFit/>
          </a:bodyPr>
          <a:lstStyle/>
          <a:p>
            <a:r>
              <a:rPr lang="en-PH" sz="1600" u="sng" dirty="0">
                <a:solidFill>
                  <a:schemeClr val="bg1"/>
                </a:solidFill>
              </a:rPr>
              <a:t>Images</a:t>
            </a:r>
          </a:p>
        </p:txBody>
      </p:sp>
      <p:pic>
        <p:nvPicPr>
          <p:cNvPr id="64" name="Picture 63"/>
          <p:cNvPicPr>
            <a:picLocks noChangeAspect="1"/>
          </p:cNvPicPr>
          <p:nvPr/>
        </p:nvPicPr>
        <p:blipFill>
          <a:blip r:embed="rId4" cstate="print">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0212641" y="720079"/>
            <a:ext cx="339969" cy="339969"/>
          </a:xfrm>
          <a:prstGeom prst="rect">
            <a:avLst/>
          </a:prstGeom>
        </p:spPr>
      </p:pic>
      <p:sp>
        <p:nvSpPr>
          <p:cNvPr id="65" name="Oval 64"/>
          <p:cNvSpPr/>
          <p:nvPr/>
        </p:nvSpPr>
        <p:spPr>
          <a:xfrm>
            <a:off x="594075" y="325123"/>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034238" y="328983"/>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7" name="Oval 66"/>
          <p:cNvSpPr/>
          <p:nvPr/>
        </p:nvSpPr>
        <p:spPr>
          <a:xfrm>
            <a:off x="1445518" y="325123"/>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0" name="Group 69"/>
          <p:cNvGrpSpPr/>
          <p:nvPr/>
        </p:nvGrpSpPr>
        <p:grpSpPr>
          <a:xfrm>
            <a:off x="-1" y="6732587"/>
            <a:ext cx="12192000" cy="127731"/>
            <a:chOff x="-1" y="6732587"/>
            <a:chExt cx="12192000" cy="127731"/>
          </a:xfrm>
        </p:grpSpPr>
        <p:sp>
          <p:nvSpPr>
            <p:cNvPr id="71" name="Rectangle 70"/>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2" name="Rectangle 71"/>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3" name="Rectangle 72"/>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grpSp>
        <p:nvGrpSpPr>
          <p:cNvPr id="39" name="Group 38"/>
          <p:cNvGrpSpPr/>
          <p:nvPr/>
        </p:nvGrpSpPr>
        <p:grpSpPr>
          <a:xfrm>
            <a:off x="2889319" y="3178395"/>
            <a:ext cx="6654018" cy="550671"/>
            <a:chOff x="2768991" y="3077691"/>
            <a:chExt cx="6654018" cy="550671"/>
          </a:xfrm>
        </p:grpSpPr>
        <p:sp>
          <p:nvSpPr>
            <p:cNvPr id="40" name="Rectangle: Rounded Corners 39"/>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1" name="Picture 40"/>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42" name="Picture 41"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43" name="TextBox 42"/>
          <p:cNvSpPr txBox="1"/>
          <p:nvPr/>
        </p:nvSpPr>
        <p:spPr>
          <a:xfrm>
            <a:off x="3534162" y="326818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latin typeface="Arial" panose="020B0604020202020204" pitchFamily="34" charset="0"/>
              <a:cs typeface="Arial" panose="020B0604020202020204" pitchFamily="34" charset="0"/>
            </a:endParaRPr>
          </a:p>
        </p:txBody>
      </p:sp>
      <p:sp>
        <p:nvSpPr>
          <p:cNvPr id="44" name="TextBox 43"/>
          <p:cNvSpPr txBox="1"/>
          <p:nvPr/>
        </p:nvSpPr>
        <p:spPr>
          <a:xfrm>
            <a:off x="2552899" y="1156003"/>
            <a:ext cx="7086201" cy="1999615"/>
          </a:xfrm>
          <a:prstGeom prst="rect">
            <a:avLst/>
          </a:prstGeom>
          <a:noFill/>
        </p:spPr>
        <p:txBody>
          <a:bodyPr wrap="square" rtlCol="0">
            <a:spAutoFit/>
          </a:bodyPr>
          <a:lstStyle/>
          <a:p>
            <a:pPr algn="ctr"/>
            <a:r>
              <a:rPr lang="en-US" altLang="en-PH" sz="9600" b="1" dirty="0" err="1">
                <a:solidFill>
                  <a:srgbClr val="4285F4"/>
                </a:solidFill>
                <a:latin typeface="Product Sans" panose="020B0403030502040203" pitchFamily="34" charset="0"/>
                <a:sym typeface="+mn-ea"/>
              </a:rPr>
              <a:t>N</a:t>
            </a:r>
            <a:r>
              <a:rPr lang="en-US" altLang="en-PH" sz="9600" b="1" dirty="0" err="1">
                <a:solidFill>
                  <a:srgbClr val="EA4335"/>
                </a:solidFill>
                <a:latin typeface="Product Sans" panose="020B0403030502040203" pitchFamily="34" charset="0"/>
                <a:sym typeface="+mn-ea"/>
              </a:rPr>
              <a:t>h</a:t>
            </a:r>
            <a:r>
              <a:rPr lang="en-US" altLang="en-PH" sz="9600" b="1" dirty="0" err="1">
                <a:solidFill>
                  <a:srgbClr val="FFFF00"/>
                </a:solidFill>
                <a:latin typeface="Product Sans" panose="020B0403030502040203" pitchFamily="34" charset="0"/>
                <a:sym typeface="+mn-ea"/>
              </a:rPr>
              <a:t>ó</a:t>
            </a:r>
            <a:r>
              <a:rPr lang="en-US" altLang="en-PH" sz="9600" b="1" dirty="0" err="1">
                <a:solidFill>
                  <a:srgbClr val="4285F4"/>
                </a:solidFill>
                <a:latin typeface="Product Sans" panose="020B0403030502040203" pitchFamily="34" charset="0"/>
                <a:sym typeface="+mn-ea"/>
              </a:rPr>
              <a:t>m</a:t>
            </a:r>
            <a:r>
              <a:rPr lang="en-PH" sz="9600" b="1" dirty="0">
                <a:latin typeface="Product Sans" panose="020B0403030502040203" pitchFamily="34" charset="0"/>
                <a:sym typeface="+mn-ea"/>
              </a:rPr>
              <a:t> </a:t>
            </a:r>
            <a:r>
              <a:rPr lang="en-US" sz="9600" b="1" dirty="0">
                <a:solidFill>
                  <a:srgbClr val="2EA54E"/>
                </a:solidFill>
                <a:latin typeface="Product Sans" panose="020B0403030502040203" pitchFamily="34" charset="0"/>
                <a:sym typeface="+mn-ea"/>
              </a:rPr>
              <a:t>13</a:t>
            </a:r>
            <a:endParaRPr lang="en-PH" sz="9600" dirty="0"/>
          </a:p>
          <a:p>
            <a:pPr algn="ctr"/>
            <a:endParaRPr lang="en-PH" sz="2800" dirty="0"/>
          </a:p>
        </p:txBody>
      </p:sp>
      <p:pic>
        <p:nvPicPr>
          <p:cNvPr id="20" name="Picture 19" descr="Shape, arrow&#10;&#10;Description automatically generated"/>
          <p:cNvPicPr>
            <a:picLocks noChangeAspect="1"/>
          </p:cNvPicPr>
          <p:nvPr/>
        </p:nvPicPr>
        <p:blipFill>
          <a:blip r:embed="rId8" cstate="print">
            <a:extLst>
              <a:ext uri="{BEBA8EAE-BF5A-486C-A8C5-ECC9F3942E4B}">
                <a14:imgProps xmlns:a14="http://schemas.microsoft.com/office/drawing/2010/main">
                  <a14:imgLayer r:embed="rId9">
                    <a14:imgEffect>
                      <a14:backgroundRemoval t="6101" b="97082" l="8046" r="95690">
                        <a14:foregroundMark x1="8046" y1="6101" x2="11782" y2="11671"/>
                        <a14:foregroundMark x1="85057" y1="90981" x2="87931" y2="91512"/>
                        <a14:foregroundMark x1="95977" y1="85676" x2="95977" y2="85676"/>
                        <a14:foregroundMark x1="87069" y1="97082" x2="87069" y2="97082"/>
                      </a14:backgroundRemoval>
                    </a14:imgEffect>
                  </a14:imgLayer>
                </a14:imgProps>
              </a:ext>
              <a:ext uri="{28A0092B-C50C-407E-A947-70E740481C1C}">
                <a14:useLocalDpi xmlns:a14="http://schemas.microsoft.com/office/drawing/2010/main" val="0"/>
              </a:ext>
            </a:extLst>
          </a:blip>
          <a:stretch>
            <a:fillRect/>
          </a:stretch>
        </p:blipFill>
        <p:spPr>
          <a:xfrm>
            <a:off x="5580239" y="3596780"/>
            <a:ext cx="396027" cy="429029"/>
          </a:xfrm>
          <a:prstGeom prst="rect">
            <a:avLst/>
          </a:prstGeom>
        </p:spPr>
      </p:pic>
      <p:sp>
        <p:nvSpPr>
          <p:cNvPr id="2" name="TextBox 6"/>
          <p:cNvSpPr txBox="1"/>
          <p:nvPr/>
        </p:nvSpPr>
        <p:spPr>
          <a:xfrm>
            <a:off x="3808730" y="5088890"/>
            <a:ext cx="890905" cy="368300"/>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Tiên</a:t>
            </a:r>
            <a:r>
              <a:rPr lang="en-US" dirty="0">
                <a:latin typeface="Arial" panose="020B0604020202020204" pitchFamily="34" charset="0"/>
                <a:cs typeface="Arial" panose="020B0604020202020204" pitchFamily="34" charset="0"/>
              </a:rPr>
              <a:t> </a:t>
            </a:r>
            <a:endParaRPr lang="vi-VN" dirty="0">
              <a:latin typeface="Arial" panose="020B0604020202020204" pitchFamily="34" charset="0"/>
              <a:cs typeface="Arial" panose="020B0604020202020204" pitchFamily="34" charset="0"/>
            </a:endParaRPr>
          </a:p>
        </p:txBody>
      </p:sp>
      <p:sp>
        <p:nvSpPr>
          <p:cNvPr id="3" name="TextBox 50"/>
          <p:cNvSpPr txBox="1"/>
          <p:nvPr/>
        </p:nvSpPr>
        <p:spPr>
          <a:xfrm>
            <a:off x="5725795" y="5088890"/>
            <a:ext cx="890905" cy="368300"/>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endParaRPr lang="vi-VN" dirty="0">
              <a:latin typeface="Arial" panose="020B0604020202020204" pitchFamily="34" charset="0"/>
              <a:cs typeface="Arial" panose="020B0604020202020204" pitchFamily="34" charset="0"/>
            </a:endParaRPr>
          </a:p>
        </p:txBody>
      </p:sp>
      <p:sp>
        <p:nvSpPr>
          <p:cNvPr id="4" name="TextBox 51"/>
          <p:cNvSpPr txBox="1"/>
          <p:nvPr/>
        </p:nvSpPr>
        <p:spPr>
          <a:xfrm>
            <a:off x="7642860" y="5088890"/>
            <a:ext cx="890905" cy="368300"/>
          </a:xfrm>
          <a:prstGeom prst="rect">
            <a:avLst/>
          </a:prstGeom>
          <a:noFill/>
        </p:spPr>
        <p:txBody>
          <a:bodyPr wrap="square" rtlCol="0">
            <a:spAutoFit/>
          </a:bodyPr>
          <a:lstStyle/>
          <a:p>
            <a:pPr algn="ctr"/>
            <a:r>
              <a:rPr lang="en-US" dirty="0" err="1">
                <a:solidFill>
                  <a:schemeClr val="bg1"/>
                </a:solidFill>
                <a:latin typeface="Arial" panose="020B0604020202020204" pitchFamily="34" charset="0"/>
                <a:cs typeface="Arial" panose="020B0604020202020204" pitchFamily="34" charset="0"/>
              </a:rPr>
              <a:t>Tiến</a:t>
            </a:r>
            <a:r>
              <a:rPr lang="en-US" dirty="0">
                <a:latin typeface="Arial" panose="020B0604020202020204" pitchFamily="34" charset="0"/>
                <a:cs typeface="Arial" panose="020B0604020202020204" pitchFamily="34" charset="0"/>
              </a:rPr>
              <a:t> </a:t>
            </a:r>
            <a:endParaRPr lang="vi-VN"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10"/>
          <a:stretch>
            <a:fillRect/>
          </a:stretch>
        </p:blipFill>
        <p:spPr>
          <a:xfrm>
            <a:off x="5778252" y="4232275"/>
            <a:ext cx="762635" cy="762635"/>
          </a:xfrm>
          <a:prstGeom prst="ellipse">
            <a:avLst/>
          </a:prstGeom>
        </p:spPr>
      </p:pic>
      <p:pic>
        <p:nvPicPr>
          <p:cNvPr id="11" name="Picture 10"/>
          <p:cNvPicPr>
            <a:picLocks noChangeAspect="1"/>
          </p:cNvPicPr>
          <p:nvPr/>
        </p:nvPicPr>
        <p:blipFill>
          <a:blip r:embed="rId11"/>
          <a:stretch>
            <a:fillRect/>
          </a:stretch>
        </p:blipFill>
        <p:spPr>
          <a:xfrm>
            <a:off x="3875404" y="4261897"/>
            <a:ext cx="757555" cy="757555"/>
          </a:xfrm>
          <a:prstGeom prst="ellipse">
            <a:avLst/>
          </a:prstGeom>
        </p:spPr>
      </p:pic>
      <p:pic>
        <p:nvPicPr>
          <p:cNvPr id="12" name="Picture 11"/>
          <p:cNvPicPr>
            <a:picLocks noChangeAspect="1"/>
          </p:cNvPicPr>
          <p:nvPr/>
        </p:nvPicPr>
        <p:blipFill>
          <a:blip r:embed="rId12"/>
          <a:stretch>
            <a:fillRect/>
          </a:stretch>
        </p:blipFill>
        <p:spPr>
          <a:xfrm>
            <a:off x="7706995" y="4232275"/>
            <a:ext cx="762635" cy="762635"/>
          </a:xfrm>
          <a:prstGeom prst="ellipse">
            <a:avLst/>
          </a:prstGeom>
        </p:spPr>
      </p:pic>
      <p:pic>
        <p:nvPicPr>
          <p:cNvPr id="100" name="Picture 99"/>
          <p:cNvPicPr/>
          <p:nvPr/>
        </p:nvPicPr>
        <p:blipFill>
          <a:blip r:embed="rId13"/>
          <a:stretch>
            <a:fillRect/>
          </a:stretch>
        </p:blipFill>
        <p:spPr>
          <a:xfrm>
            <a:off x="10848975" y="432435"/>
            <a:ext cx="756920" cy="671195"/>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250" fill="hold"/>
                                        <p:tgtEl>
                                          <p:spTgt spid="20"/>
                                        </p:tgtEl>
                                        <p:attrNameLst>
                                          <p:attrName>ppt_x</p:attrName>
                                        </p:attrNameLst>
                                      </p:cBhvr>
                                      <p:tavLst>
                                        <p:tav tm="0">
                                          <p:val>
                                            <p:strVal val="1+#ppt_w/2"/>
                                          </p:val>
                                        </p:tav>
                                        <p:tav tm="100000">
                                          <p:val>
                                            <p:strVal val="#ppt_x"/>
                                          </p:val>
                                        </p:tav>
                                      </p:tavLst>
                                    </p:anim>
                                    <p:anim calcmode="lin" valueType="num">
                                      <p:cBhvr additive="base">
                                        <p:cTn id="8" dur="125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1" presetClass="entr" presetSubtype="0" fill="hold" nodeType="afterEffect">
                                  <p:stCondLst>
                                    <p:cond delay="0"/>
                                  </p:stCondLst>
                                  <p:iterate type="lt">
                                    <p:tmAbs val="80"/>
                                  </p:iterate>
                                  <p:childTnLst>
                                    <p:set>
                                      <p:cBhvr>
                                        <p:cTn id="11"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animEffect transition="in" filter="fade">
                                      <p:cBhvr>
                                        <p:cTn id="18" dur="500"/>
                                        <p:tgtEl>
                                          <p:spTgt spid="2"/>
                                        </p:tgtEl>
                                      </p:cBhvr>
                                    </p:animEffect>
                                  </p:childTnLst>
                                </p:cTn>
                              </p:par>
                              <p:par>
                                <p:cTn id="19" presetID="53" presetClass="entr" presetSubtype="16"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animEffect transition="in" filter="fade">
                                      <p:cBhvr>
                                        <p:cTn id="30" dur="500"/>
                                        <p:tgtEl>
                                          <p:spTgt spid="3"/>
                                        </p:tgtEl>
                                      </p:cBhvr>
                                    </p:animEffect>
                                  </p:childTnLst>
                                </p:cTn>
                              </p:par>
                              <p:par>
                                <p:cTn id="31" presetID="53" presetClass="entr" presetSubtype="16"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 calcmode="lin" valueType="num">
                                      <p:cBhvr>
                                        <p:cTn id="33" dur="500" fill="hold"/>
                                        <p:tgtEl>
                                          <p:spTgt spid="5"/>
                                        </p:tgtEl>
                                        <p:attrNameLst>
                                          <p:attrName>ppt_w</p:attrName>
                                        </p:attrNameLst>
                                      </p:cBhvr>
                                      <p:tavLst>
                                        <p:tav tm="0">
                                          <p:val>
                                            <p:fltVal val="0"/>
                                          </p:val>
                                        </p:tav>
                                        <p:tav tm="100000">
                                          <p:val>
                                            <p:strVal val="#ppt_w"/>
                                          </p:val>
                                        </p:tav>
                                      </p:tavLst>
                                    </p:anim>
                                    <p:anim calcmode="lin" valueType="num">
                                      <p:cBhvr>
                                        <p:cTn id="34" dur="500" fill="hold"/>
                                        <p:tgtEl>
                                          <p:spTgt spid="5"/>
                                        </p:tgtEl>
                                        <p:attrNameLst>
                                          <p:attrName>ppt_h</p:attrName>
                                        </p:attrNameLst>
                                      </p:cBhvr>
                                      <p:tavLst>
                                        <p:tav tm="0">
                                          <p:val>
                                            <p:fltVal val="0"/>
                                          </p:val>
                                        </p:tav>
                                        <p:tav tm="100000">
                                          <p:val>
                                            <p:strVal val="#ppt_h"/>
                                          </p:val>
                                        </p:tav>
                                      </p:tavLst>
                                    </p:anim>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500" fill="hold"/>
                                        <p:tgtEl>
                                          <p:spTgt spid="4"/>
                                        </p:tgtEl>
                                        <p:attrNameLst>
                                          <p:attrName>ppt_w</p:attrName>
                                        </p:attrNameLst>
                                      </p:cBhvr>
                                      <p:tavLst>
                                        <p:tav tm="0">
                                          <p:val>
                                            <p:fltVal val="0"/>
                                          </p:val>
                                        </p:tav>
                                        <p:tav tm="100000">
                                          <p:val>
                                            <p:strVal val="#ppt_w"/>
                                          </p:val>
                                        </p:tav>
                                      </p:tavLst>
                                    </p:anim>
                                    <p:anim calcmode="lin" valueType="num">
                                      <p:cBhvr>
                                        <p:cTn id="41" dur="500" fill="hold"/>
                                        <p:tgtEl>
                                          <p:spTgt spid="4"/>
                                        </p:tgtEl>
                                        <p:attrNameLst>
                                          <p:attrName>ppt_h</p:attrName>
                                        </p:attrNameLst>
                                      </p:cBhvr>
                                      <p:tavLst>
                                        <p:tav tm="0">
                                          <p:val>
                                            <p:fltVal val="0"/>
                                          </p:val>
                                        </p:tav>
                                        <p:tav tm="100000">
                                          <p:val>
                                            <p:strVal val="#ppt_h"/>
                                          </p:val>
                                        </p:tav>
                                      </p:tavLst>
                                    </p:anim>
                                    <p:animEffect transition="in" filter="fade">
                                      <p:cBhvr>
                                        <p:cTn id="42" dur="500"/>
                                        <p:tgtEl>
                                          <p:spTgt spid="4"/>
                                        </p:tgtEl>
                                      </p:cBhvr>
                                    </p:animEffect>
                                  </p:childTnLst>
                                </p:cTn>
                              </p:par>
                              <p:par>
                                <p:cTn id="43" presetID="53" presetClass="entr" presetSubtype="16"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500" fill="hold"/>
                                        <p:tgtEl>
                                          <p:spTgt spid="12"/>
                                        </p:tgtEl>
                                        <p:attrNameLst>
                                          <p:attrName>ppt_w</p:attrName>
                                        </p:attrNameLst>
                                      </p:cBhvr>
                                      <p:tavLst>
                                        <p:tav tm="0">
                                          <p:val>
                                            <p:fltVal val="0"/>
                                          </p:val>
                                        </p:tav>
                                        <p:tav tm="100000">
                                          <p:val>
                                            <p:strVal val="#ppt_w"/>
                                          </p:val>
                                        </p:tav>
                                      </p:tavLst>
                                    </p:anim>
                                    <p:anim calcmode="lin" valueType="num">
                                      <p:cBhvr>
                                        <p:cTn id="46" dur="500" fill="hold"/>
                                        <p:tgtEl>
                                          <p:spTgt spid="12"/>
                                        </p:tgtEl>
                                        <p:attrNameLst>
                                          <p:attrName>ppt_h</p:attrName>
                                        </p:attrNameLst>
                                      </p:cBhvr>
                                      <p:tavLst>
                                        <p:tav tm="0">
                                          <p:val>
                                            <p:fltVal val="0"/>
                                          </p:val>
                                        </p:tav>
                                        <p:tav tm="100000">
                                          <p:val>
                                            <p:strVal val="#ppt_h"/>
                                          </p:val>
                                        </p:tav>
                                      </p:tavLst>
                                    </p:anim>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40" name="Rectangle 39"/>
          <p:cNvSpPr/>
          <p:nvPr/>
        </p:nvSpPr>
        <p:spPr>
          <a:xfrm>
            <a:off x="443491" y="1115904"/>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en-US" smtClean="0">
                <a:latin typeface="Bahnschrift" panose="020B0502040204020203" charset="0"/>
                <a:cs typeface="Bahnschrift" panose="020B0502040204020203" charset="0"/>
                <a:sym typeface="+mn-ea"/>
              </a:rPr>
              <a:t>Mục Top sách bán chạy nhất tuầ</a:t>
            </a: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954919"/>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5" name="Rectangle: Folded Corner 44"/>
          <p:cNvSpPr/>
          <p:nvPr/>
        </p:nvSpPr>
        <p:spPr>
          <a:xfrm>
            <a:off x="442856" y="-5565003"/>
            <a:ext cx="2030179" cy="619948"/>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883686"/>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2540453" y="-5543007"/>
            <a:ext cx="471592" cy="587605"/>
          </a:xfrm>
          <a:prstGeom prst="rect">
            <a:avLst/>
          </a:prstGeom>
        </p:spPr>
      </p:pic>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422489"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00468" y="592520"/>
            <a:ext cx="165830" cy="11521794"/>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11799669" y="1137174"/>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17536" y="-4564227"/>
            <a:ext cx="152057" cy="11542159"/>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a:off x="689610" y="1339215"/>
            <a:ext cx="4201795" cy="63627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633095" y="1429385"/>
            <a:ext cx="4258310" cy="398780"/>
          </a:xfrm>
          <a:prstGeom prst="rect">
            <a:avLst/>
          </a:prstGeom>
          <a:noFill/>
        </p:spPr>
        <p:txBody>
          <a:bodyPr wrap="square" rtlCol="0">
            <a:spAutoFit/>
          </a:bodyPr>
          <a:lstStyle/>
          <a:p>
            <a:pPr algn="ctr"/>
            <a:r>
              <a:rPr lang="en-PH" sz="2000" b="1" dirty="0" err="1" smtClean="0">
                <a:solidFill>
                  <a:schemeClr val="bg1"/>
                </a:solidFill>
                <a:latin typeface="SVN-Product Sans" panose="020B0403030502040203" pitchFamily="34" charset="0"/>
              </a:rPr>
              <a:t>Các</a:t>
            </a:r>
            <a:r>
              <a:rPr lang="en-PH" sz="2000" b="1" dirty="0" smtClean="0">
                <a:solidFill>
                  <a:schemeClr val="bg1"/>
                </a:solidFill>
                <a:latin typeface="SVN-Product Sans" panose="020B0403030502040203" pitchFamily="34" charset="0"/>
              </a:rPr>
              <a:t> </a:t>
            </a:r>
            <a:r>
              <a:rPr lang="en-PH" sz="2000" b="1" dirty="0" err="1" smtClean="0">
                <a:solidFill>
                  <a:schemeClr val="bg1"/>
                </a:solidFill>
                <a:latin typeface="SVN-Product Sans" panose="020B0403030502040203" pitchFamily="34" charset="0"/>
              </a:rPr>
              <a:t>kỹ</a:t>
            </a:r>
            <a:r>
              <a:rPr lang="en-PH" sz="2000" b="1" dirty="0" smtClean="0">
                <a:solidFill>
                  <a:schemeClr val="bg1"/>
                </a:solidFill>
                <a:latin typeface="SVN-Product Sans" panose="020B0403030502040203" pitchFamily="34" charset="0"/>
              </a:rPr>
              <a:t> </a:t>
            </a:r>
            <a:r>
              <a:rPr lang="en-PH" sz="2000" b="1" dirty="0" err="1" smtClean="0">
                <a:solidFill>
                  <a:schemeClr val="bg1"/>
                </a:solidFill>
                <a:latin typeface="SVN-Product Sans" panose="020B0403030502040203" pitchFamily="34" charset="0"/>
              </a:rPr>
              <a:t>thuật</a:t>
            </a:r>
            <a:r>
              <a:rPr lang="en-PH" sz="2000" b="1" dirty="0" smtClean="0">
                <a:solidFill>
                  <a:schemeClr val="bg1"/>
                </a:solidFill>
                <a:latin typeface="SVN-Product Sans" panose="020B0403030502040203" pitchFamily="34" charset="0"/>
              </a:rPr>
              <a:t> </a:t>
            </a:r>
            <a:r>
              <a:rPr lang="en-PH" sz="2000" b="1" dirty="0" err="1" smtClean="0">
                <a:solidFill>
                  <a:schemeClr val="bg1"/>
                </a:solidFill>
                <a:latin typeface="SVN-Product Sans" panose="020B0403030502040203" pitchFamily="34" charset="0"/>
              </a:rPr>
              <a:t>sử</a:t>
            </a:r>
            <a:r>
              <a:rPr lang="en-PH" sz="2000" b="1" dirty="0" smtClean="0">
                <a:solidFill>
                  <a:schemeClr val="bg1"/>
                </a:solidFill>
                <a:latin typeface="SVN-Product Sans" panose="020B0403030502040203" pitchFamily="34" charset="0"/>
              </a:rPr>
              <a:t> </a:t>
            </a:r>
            <a:r>
              <a:rPr lang="en-PH" sz="2000" b="1" dirty="0" err="1" smtClean="0">
                <a:solidFill>
                  <a:schemeClr val="bg1"/>
                </a:solidFill>
                <a:latin typeface="SVN-Product Sans" panose="020B0403030502040203" pitchFamily="34" charset="0"/>
              </a:rPr>
              <a:t>dụng</a:t>
            </a:r>
            <a:endParaRPr lang="en-PH" sz="2000" b="1" dirty="0">
              <a:solidFill>
                <a:schemeClr val="bg1"/>
              </a:solidFill>
              <a:latin typeface="SVN-Product Sans" panose="020B0403030502040203" pitchFamily="34" charset="0"/>
            </a:endParaRPr>
          </a:p>
        </p:txBody>
      </p:sp>
      <p:pic>
        <p:nvPicPr>
          <p:cNvPr id="61" name="Picture 60" descr="Watermelon Moody Foodies"/>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39653" y="5442715"/>
            <a:ext cx="1008825" cy="1008825"/>
          </a:xfrm>
          <a:prstGeom prst="rect">
            <a:avLst/>
          </a:prstGeom>
        </p:spPr>
      </p:pic>
      <p:sp>
        <p:nvSpPr>
          <p:cNvPr id="77" name="TextBox 76"/>
          <p:cNvSpPr txBox="1"/>
          <p:nvPr/>
        </p:nvSpPr>
        <p:spPr>
          <a:xfrm>
            <a:off x="607832" y="2013510"/>
            <a:ext cx="4454434" cy="521970"/>
          </a:xfrm>
          <a:prstGeom prst="rect">
            <a:avLst/>
          </a:prstGeom>
          <a:noFill/>
        </p:spPr>
        <p:txBody>
          <a:bodyPr wrap="square" rtlCol="0">
            <a:spAutoFit/>
          </a:bodyPr>
          <a:lstStyle/>
          <a:p>
            <a:endParaRPr lang="en-US" altLang="vi-VN" sz="2800" b="1">
              <a:latin typeface="SVN-Product Sans" panose="020B0403030502040203" pitchFamily="34" charset="0"/>
            </a:endParaRPr>
          </a:p>
        </p:txBody>
      </p:sp>
      <p:sp>
        <p:nvSpPr>
          <p:cNvPr id="8" name="TextBox 7"/>
          <p:cNvSpPr txBox="1"/>
          <p:nvPr/>
        </p:nvSpPr>
        <p:spPr>
          <a:xfrm>
            <a:off x="1456662" y="2388333"/>
            <a:ext cx="8372060" cy="2523768"/>
          </a:xfrm>
          <a:prstGeom prst="rect">
            <a:avLst/>
          </a:prstGeom>
          <a:noFill/>
        </p:spPr>
        <p:txBody>
          <a:bodyPr wrap="square" rtlCol="0">
            <a:spAutoFit/>
          </a:bodyPr>
          <a:lstStyle/>
          <a:p>
            <a:pPr marL="285750" indent="-285750">
              <a:buFont typeface="Wingdings" panose="05000000000000000000" pitchFamily="2" charset="2"/>
              <a:buChar char="v"/>
            </a:pPr>
            <a:r>
              <a:rPr lang="en-US" sz="2800" dirty="0" err="1"/>
              <a:t>Sử</a:t>
            </a:r>
            <a:r>
              <a:rPr lang="en-US" sz="2800" dirty="0"/>
              <a:t> </a:t>
            </a:r>
            <a:r>
              <a:rPr lang="en-US" sz="2800" dirty="0" err="1"/>
              <a:t>dụng</a:t>
            </a:r>
            <a:r>
              <a:rPr lang="en-US" sz="2800" dirty="0"/>
              <a:t> Bootstrap (</a:t>
            </a:r>
            <a:r>
              <a:rPr lang="en-US" sz="2800" dirty="0" err="1" smtClean="0"/>
              <a:t>Trong</a:t>
            </a:r>
            <a:r>
              <a:rPr lang="en-US" sz="2800" dirty="0" smtClean="0"/>
              <a:t> </a:t>
            </a:r>
            <a:r>
              <a:rPr lang="en-US" sz="2800" dirty="0" err="1" smtClean="0"/>
              <a:t>trang</a:t>
            </a:r>
            <a:r>
              <a:rPr lang="en-US" sz="2800" dirty="0" smtClean="0"/>
              <a:t> </a:t>
            </a:r>
            <a:r>
              <a:rPr lang="en-US" sz="2800" dirty="0" err="1" smtClean="0"/>
              <a:t>chủ</a:t>
            </a:r>
            <a:r>
              <a:rPr lang="en-US" sz="2800" dirty="0" smtClean="0"/>
              <a:t>)</a:t>
            </a:r>
            <a:endParaRPr lang="en-US" sz="2800" dirty="0"/>
          </a:p>
          <a:p>
            <a:pPr marL="285750" indent="-285750">
              <a:buFont typeface="Wingdings" panose="05000000000000000000" pitchFamily="2" charset="2"/>
              <a:buChar char="v"/>
            </a:pPr>
            <a:r>
              <a:rPr lang="en-US" sz="2800" dirty="0" err="1"/>
              <a:t>Sử</a:t>
            </a:r>
            <a:r>
              <a:rPr lang="en-US" sz="2800" dirty="0"/>
              <a:t> </a:t>
            </a:r>
            <a:r>
              <a:rPr lang="en-US" sz="2800" dirty="0" err="1"/>
              <a:t>dụng</a:t>
            </a:r>
            <a:r>
              <a:rPr lang="en-US" sz="2800" dirty="0"/>
              <a:t> </a:t>
            </a:r>
            <a:r>
              <a:rPr lang="en-US" sz="2800" dirty="0" err="1"/>
              <a:t>css</a:t>
            </a:r>
            <a:r>
              <a:rPr lang="en-US" sz="2800" dirty="0"/>
              <a:t> ( </a:t>
            </a:r>
            <a:r>
              <a:rPr lang="en-US" sz="2800" dirty="0" err="1"/>
              <a:t>cả</a:t>
            </a:r>
            <a:r>
              <a:rPr lang="en-US" sz="2800" dirty="0"/>
              <a:t> </a:t>
            </a:r>
            <a:r>
              <a:rPr lang="en-US" sz="2800" dirty="0" err="1"/>
              <a:t>bài</a:t>
            </a:r>
            <a:r>
              <a:rPr lang="en-US" sz="2800" dirty="0"/>
              <a:t> </a:t>
            </a:r>
            <a:r>
              <a:rPr lang="en-US" sz="2800" dirty="0" err="1"/>
              <a:t>báo</a:t>
            </a:r>
            <a:r>
              <a:rPr lang="en-US" sz="2800" dirty="0"/>
              <a:t> </a:t>
            </a:r>
            <a:r>
              <a:rPr lang="en-US" sz="2800" dirty="0" err="1"/>
              <a:t>cáo</a:t>
            </a:r>
            <a:r>
              <a:rPr lang="en-US" sz="2800" dirty="0"/>
              <a:t> )</a:t>
            </a:r>
          </a:p>
          <a:p>
            <a:pPr marL="285750" indent="-285750">
              <a:buFont typeface="Wingdings" panose="05000000000000000000" pitchFamily="2" charset="2"/>
              <a:buChar char="v"/>
            </a:pPr>
            <a:r>
              <a:rPr lang="en-US" sz="2800" dirty="0" err="1"/>
              <a:t>Sử</a:t>
            </a:r>
            <a:r>
              <a:rPr lang="en-US" sz="2800" dirty="0"/>
              <a:t> </a:t>
            </a:r>
            <a:r>
              <a:rPr lang="en-US" sz="2800" dirty="0" err="1"/>
              <a:t>dụng</a:t>
            </a:r>
            <a:r>
              <a:rPr lang="en-US" sz="2800" dirty="0"/>
              <a:t> </a:t>
            </a:r>
            <a:r>
              <a:rPr lang="en-US" sz="2800" dirty="0" err="1"/>
              <a:t>javascript</a:t>
            </a:r>
            <a:r>
              <a:rPr lang="en-US" sz="2800" dirty="0"/>
              <a:t> </a:t>
            </a:r>
            <a:r>
              <a:rPr lang="en-US" sz="2800" dirty="0" smtClean="0"/>
              <a:t>(</a:t>
            </a:r>
            <a:r>
              <a:rPr lang="en-US" sz="2800" dirty="0" err="1" smtClean="0"/>
              <a:t>ảnh</a:t>
            </a:r>
            <a:r>
              <a:rPr lang="en-US" sz="2800" dirty="0" smtClean="0"/>
              <a:t> </a:t>
            </a:r>
            <a:r>
              <a:rPr lang="en-US" sz="2800" dirty="0" err="1"/>
              <a:t>chuyển</a:t>
            </a:r>
            <a:r>
              <a:rPr lang="en-US" sz="2800" dirty="0"/>
              <a:t> </a:t>
            </a:r>
            <a:r>
              <a:rPr lang="en-US" sz="2800" dirty="0" err="1" smtClean="0"/>
              <a:t>động</a:t>
            </a:r>
            <a:r>
              <a:rPr lang="en-US" sz="2800" dirty="0" smtClean="0"/>
              <a:t>, </a:t>
            </a:r>
            <a:r>
              <a:rPr lang="en-US" sz="2800" dirty="0" err="1" smtClean="0"/>
              <a:t>trang</a:t>
            </a:r>
            <a:r>
              <a:rPr lang="en-US" sz="2800" dirty="0" smtClean="0"/>
              <a:t> </a:t>
            </a:r>
            <a:r>
              <a:rPr lang="en-US" sz="2800" dirty="0" err="1" smtClean="0"/>
              <a:t>sản</a:t>
            </a:r>
            <a:r>
              <a:rPr lang="en-US" sz="2800" dirty="0" smtClean="0"/>
              <a:t> </a:t>
            </a:r>
            <a:r>
              <a:rPr lang="en-US" sz="2800" dirty="0" err="1" smtClean="0"/>
              <a:t>phẩm</a:t>
            </a:r>
            <a:r>
              <a:rPr lang="en-US" sz="2800" dirty="0" smtClean="0"/>
              <a:t>) </a:t>
            </a:r>
            <a:endParaRPr lang="en-US" sz="2800" dirty="0"/>
          </a:p>
          <a:p>
            <a:pPr marL="285750" indent="-285750">
              <a:buFont typeface="Wingdings" panose="05000000000000000000" pitchFamily="2" charset="2"/>
              <a:buChar char="v"/>
            </a:pPr>
            <a:r>
              <a:rPr lang="en-US" sz="2800" dirty="0" err="1"/>
              <a:t>Các</a:t>
            </a:r>
            <a:r>
              <a:rPr lang="en-US" sz="2800" dirty="0"/>
              <a:t> </a:t>
            </a:r>
            <a:r>
              <a:rPr lang="en-US" sz="2800" dirty="0" err="1"/>
              <a:t>thẻ</a:t>
            </a:r>
            <a:r>
              <a:rPr lang="en-US" sz="2800" dirty="0"/>
              <a:t> </a:t>
            </a:r>
            <a:r>
              <a:rPr lang="en-US" sz="2800" dirty="0" err="1"/>
              <a:t>trong</a:t>
            </a:r>
            <a:r>
              <a:rPr lang="en-US" sz="2800" dirty="0"/>
              <a:t> html (</a:t>
            </a:r>
            <a:r>
              <a:rPr lang="en-US" sz="2800" dirty="0" err="1"/>
              <a:t>cả</a:t>
            </a:r>
            <a:r>
              <a:rPr lang="en-US" sz="2800" dirty="0"/>
              <a:t> </a:t>
            </a:r>
            <a:r>
              <a:rPr lang="en-US" sz="2800" dirty="0" err="1"/>
              <a:t>bài</a:t>
            </a:r>
            <a:r>
              <a:rPr lang="en-US" sz="2800" dirty="0"/>
              <a:t> </a:t>
            </a:r>
            <a:r>
              <a:rPr lang="en-US" sz="2800" dirty="0" err="1"/>
              <a:t>báo</a:t>
            </a:r>
            <a:r>
              <a:rPr lang="en-US" sz="2800" dirty="0"/>
              <a:t> </a:t>
            </a:r>
            <a:r>
              <a:rPr lang="en-US" sz="2800" dirty="0" err="1"/>
              <a:t>cáo</a:t>
            </a:r>
            <a:r>
              <a:rPr lang="en-US" sz="2800" dirty="0" smtClean="0"/>
              <a:t>)</a:t>
            </a:r>
          </a:p>
          <a:p>
            <a:pPr marL="285750" indent="-285750">
              <a:buFont typeface="Wingdings" panose="05000000000000000000" pitchFamily="2" charset="2"/>
              <a:buChar char="v"/>
            </a:pPr>
            <a:r>
              <a:rPr lang="en-US" sz="2800" dirty="0" smtClean="0"/>
              <a:t>Carousel (</a:t>
            </a:r>
            <a:r>
              <a:rPr lang="en-US" sz="2800" dirty="0" err="1" smtClean="0"/>
              <a:t>Trang</a:t>
            </a:r>
            <a:r>
              <a:rPr lang="en-US" sz="2800" dirty="0" smtClean="0"/>
              <a:t> </a:t>
            </a:r>
            <a:r>
              <a:rPr lang="en-US" sz="2800" dirty="0" err="1" smtClean="0"/>
              <a:t>chủ</a:t>
            </a:r>
            <a:r>
              <a:rPr lang="en-US" sz="2800" dirty="0" smtClean="0"/>
              <a:t>, </a:t>
            </a:r>
            <a:r>
              <a:rPr lang="en-US" sz="2800" dirty="0" err="1" smtClean="0"/>
              <a:t>Thanh</a:t>
            </a:r>
            <a:r>
              <a:rPr lang="en-US" sz="2800" dirty="0" smtClean="0"/>
              <a:t> </a:t>
            </a:r>
            <a:r>
              <a:rPr lang="en-US" sz="2800" dirty="0" err="1" smtClean="0"/>
              <a:t>Toán</a:t>
            </a:r>
            <a:r>
              <a:rPr lang="en-US" sz="2800" dirty="0" smtClean="0"/>
              <a:t>)</a:t>
            </a:r>
          </a:p>
          <a:p>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9" name="Rectangle: Folded Corner 28"/>
          <p:cNvSpPr/>
          <p:nvPr/>
        </p:nvSpPr>
        <p:spPr>
          <a:xfrm>
            <a:off x="4226621" y="2405277"/>
            <a:ext cx="3882543" cy="1603718"/>
          </a:xfrm>
          <a:prstGeom prst="foldedCorner">
            <a:avLst>
              <a:gd name="adj" fmla="val 47619"/>
            </a:avLst>
          </a:prstGeom>
          <a:solidFill>
            <a:srgbClr val="34A85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0" name="TextBox 29"/>
          <p:cNvSpPr txBox="1"/>
          <p:nvPr/>
        </p:nvSpPr>
        <p:spPr>
          <a:xfrm>
            <a:off x="3810879" y="2782669"/>
            <a:ext cx="4714026" cy="645160"/>
          </a:xfrm>
          <a:prstGeom prst="rect">
            <a:avLst/>
          </a:prstGeom>
          <a:noFill/>
        </p:spPr>
        <p:txBody>
          <a:bodyPr wrap="square" rtlCol="0">
            <a:spAutoFit/>
          </a:bodyPr>
          <a:lstStyle/>
          <a:p>
            <a:pPr algn="ctr"/>
            <a:r>
              <a:rPr lang="en-US" altLang="en-PH" sz="3600" b="1">
                <a:solidFill>
                  <a:schemeClr val="bg1"/>
                </a:solidFill>
                <a:latin typeface="SVN-Product Sans" panose="020B0403030502040203" pitchFamily="34" charset="0"/>
              </a:rPr>
              <a:t>Tổng Kết</a:t>
            </a:r>
            <a:endParaRPr lang="en-US" altLang="en-PH" sz="3600" b="1" dirty="0">
              <a:solidFill>
                <a:schemeClr val="bg1"/>
              </a:solidFill>
              <a:latin typeface="SVN-Product Sans" panose="020B0403030502040203" pitchFamily="34" charset="0"/>
            </a:endParaRPr>
          </a:p>
        </p:txBody>
      </p:sp>
      <p:sp>
        <p:nvSpPr>
          <p:cNvPr id="32" name="Rectangle: Folded Corner 31"/>
          <p:cNvSpPr/>
          <p:nvPr/>
        </p:nvSpPr>
        <p:spPr>
          <a:xfrm>
            <a:off x="12669839" y="4728714"/>
            <a:ext cx="4893734" cy="711200"/>
          </a:xfrm>
          <a:prstGeom prst="foldedCorner">
            <a:avLst>
              <a:gd name="adj" fmla="val 47619"/>
            </a:avLst>
          </a:prstGeom>
          <a:solidFill>
            <a:srgbClr val="4285F4">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TextBox 32"/>
          <p:cNvSpPr txBox="1"/>
          <p:nvPr/>
        </p:nvSpPr>
        <p:spPr>
          <a:xfrm>
            <a:off x="12888942" y="4878127"/>
            <a:ext cx="3606800" cy="40011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4</a:t>
            </a:r>
            <a:endParaRPr lang="en-PH" sz="2000" dirty="0">
              <a:solidFill>
                <a:schemeClr val="bg1"/>
              </a:solidFill>
              <a:latin typeface="SVN-Product Sans" panose="020B0403030502040203" pitchFamily="34" charset="0"/>
            </a:endParaRPr>
          </a:p>
        </p:txBody>
      </p:sp>
      <p:sp>
        <p:nvSpPr>
          <p:cNvPr id="40" name="Rectangle 39"/>
          <p:cNvSpPr/>
          <p:nvPr/>
        </p:nvSpPr>
        <p:spPr>
          <a:xfrm>
            <a:off x="-5141519" y="1115904"/>
            <a:ext cx="465983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 name="Group 2"/>
          <p:cNvGrpSpPr/>
          <p:nvPr/>
        </p:nvGrpSpPr>
        <p:grpSpPr>
          <a:xfrm>
            <a:off x="-5161887" y="1131970"/>
            <a:ext cx="164976" cy="5289441"/>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2897873" y="4006481"/>
            <a:ext cx="150775" cy="4678811"/>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635863" y="1116799"/>
            <a:ext cx="164976" cy="530550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2901495" y="-1135533"/>
            <a:ext cx="158017" cy="4678811"/>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7" name="Rectangle: Folded Corner 46"/>
          <p:cNvSpPr/>
          <p:nvPr/>
        </p:nvSpPr>
        <p:spPr>
          <a:xfrm rot="16200000">
            <a:off x="12987184" y="550808"/>
            <a:ext cx="5206136" cy="6368457"/>
          </a:xfrm>
          <a:prstGeom prst="foldedCorner">
            <a:avLst>
              <a:gd name="adj" fmla="val 26934"/>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1" name="TextBox 50"/>
          <p:cNvSpPr txBox="1"/>
          <p:nvPr/>
        </p:nvSpPr>
        <p:spPr>
          <a:xfrm>
            <a:off x="12258127" y="1282881"/>
            <a:ext cx="1813525" cy="400110"/>
          </a:xfrm>
          <a:prstGeom prst="rect">
            <a:avLst/>
          </a:prstGeom>
          <a:noFill/>
        </p:spPr>
        <p:txBody>
          <a:bodyPr wrap="square" rtlCol="0">
            <a:spAutoFit/>
          </a:bodyPr>
          <a:lstStyle/>
          <a:p>
            <a:pPr algn="ctr"/>
            <a:r>
              <a:rPr lang="en-PH" sz="2000" b="1">
                <a:solidFill>
                  <a:schemeClr val="bg1"/>
                </a:solidFill>
                <a:latin typeface="SVN-Product Sans" panose="020B0403030502040203" pitchFamily="34" charset="0"/>
              </a:rPr>
              <a:t>Nội dung 2</a:t>
            </a:r>
            <a:endParaRPr lang="en-PH" sz="2000" b="1" dirty="0">
              <a:solidFill>
                <a:schemeClr val="bg1"/>
              </a:solidFill>
              <a:latin typeface="SVN-Product Sans" panose="020B0403030502040203" pitchFamily="34" charset="0"/>
            </a:endParaRPr>
          </a:p>
        </p:txBody>
      </p:sp>
      <p:pic>
        <p:nvPicPr>
          <p:cNvPr id="52" name="Picture 51" descr="Apple Moody Foodie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822035" y="5208699"/>
            <a:ext cx="1008824" cy="1008824"/>
          </a:xfrm>
          <a:prstGeom prst="rect">
            <a:avLst/>
          </a:prstGeom>
        </p:spPr>
      </p:pic>
      <p:pic>
        <p:nvPicPr>
          <p:cNvPr id="60" name="Picture 59" descr="Watermelon Moody Foodie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7897" y="5433023"/>
            <a:ext cx="1008825" cy="1008825"/>
          </a:xfrm>
          <a:prstGeom prst="rect">
            <a:avLst/>
          </a:prstGeom>
        </p:spPr>
      </p:pic>
      <p:pic>
        <p:nvPicPr>
          <p:cNvPr id="61" name="Picture 60"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939170" y="1244410"/>
            <a:ext cx="784843" cy="660173"/>
          </a:xfrm>
          <a:prstGeom prst="rect">
            <a:avLst/>
          </a:prstGeom>
        </p:spPr>
      </p:pic>
      <p:sp>
        <p:nvSpPr>
          <p:cNvPr id="89" name="Rectangle 88"/>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p:cNvSpPr txBox="1"/>
          <p:nvPr/>
        </p:nvSpPr>
        <p:spPr>
          <a:xfrm>
            <a:off x="224808" y="24190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91" name="Oval 9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p:cNvGrpSpPr/>
          <p:nvPr/>
        </p:nvGrpSpPr>
        <p:grpSpPr>
          <a:xfrm>
            <a:off x="3065043" y="346935"/>
            <a:ext cx="6654018" cy="550671"/>
            <a:chOff x="2768991" y="3077691"/>
            <a:chExt cx="6654018" cy="550671"/>
          </a:xfrm>
        </p:grpSpPr>
        <p:sp>
          <p:nvSpPr>
            <p:cNvPr id="95" name="Rectangle: Rounded Corners 94"/>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99" name="Group 98"/>
          <p:cNvGrpSpPr/>
          <p:nvPr/>
        </p:nvGrpSpPr>
        <p:grpSpPr>
          <a:xfrm rot="5400000" flipV="1">
            <a:off x="-3375115" y="3352257"/>
            <a:ext cx="6858002" cy="153487"/>
            <a:chOff x="-1" y="6732587"/>
            <a:chExt cx="12192000" cy="127731"/>
          </a:xfrm>
        </p:grpSpPr>
        <p:sp>
          <p:nvSpPr>
            <p:cNvPr id="100" name="Rectangle 99"/>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p:cNvPicPr>
            <a:picLocks noChangeAspect="1"/>
          </p:cNvPicPr>
          <p:nvPr/>
        </p:nvPicPr>
        <p:blipFill rotWithShape="1">
          <a:blip r:embed="rId8" cstate="print">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sp>
        <p:nvSpPr>
          <p:cNvPr id="48" name="Rectangle: Rounded Corners 47"/>
          <p:cNvSpPr/>
          <p:nvPr/>
        </p:nvSpPr>
        <p:spPr>
          <a:xfrm>
            <a:off x="12934070" y="1247803"/>
            <a:ext cx="4278597" cy="484302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Top Corners Rounded 48"/>
          <p:cNvSpPr/>
          <p:nvPr/>
        </p:nvSpPr>
        <p:spPr>
          <a:xfrm>
            <a:off x="12934070" y="1244410"/>
            <a:ext cx="4278597" cy="546056"/>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Rounded Corners 49"/>
          <p:cNvSpPr/>
          <p:nvPr/>
        </p:nvSpPr>
        <p:spPr>
          <a:xfrm>
            <a:off x="13064797" y="5585039"/>
            <a:ext cx="1022424" cy="362537"/>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latin typeface="SVN-Product Sans" panose="020B0403030502040203" pitchFamily="34" charset="0"/>
              </a:rPr>
              <a:t>Thuyết trình</a:t>
            </a:r>
            <a:endParaRPr lang="vi-VN" sz="1200">
              <a:latin typeface="SVN-Product Sans" panose="020B0403030502040203" pitchFamily="34" charset="0"/>
            </a:endParaRPr>
          </a:p>
        </p:txBody>
      </p:sp>
      <p:pic>
        <p:nvPicPr>
          <p:cNvPr id="53" name="Picture 52"/>
          <p:cNvPicPr>
            <a:picLocks noChangeAspect="1"/>
          </p:cNvPicPr>
          <p:nvPr/>
        </p:nvPicPr>
        <p:blipFill rotWithShape="1">
          <a:blip r:embed="rId9">
            <a:extLst>
              <a:ext uri="{BEBA8EAE-BF5A-486C-A8C5-ECC9F3942E4B}">
                <a14:imgProps xmlns:a14="http://schemas.microsoft.com/office/drawing/2010/main">
                  <a14:imgLayer r:embed="rId10">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a:fillRect/>
          </a:stretch>
        </p:blipFill>
        <p:spPr>
          <a:xfrm>
            <a:off x="15852954" y="1387679"/>
            <a:ext cx="433852" cy="291979"/>
          </a:xfrm>
          <a:prstGeom prst="rect">
            <a:avLst/>
          </a:prstGeom>
        </p:spPr>
      </p:pic>
      <p:pic>
        <p:nvPicPr>
          <p:cNvPr id="62" name="Picture 61"/>
          <p:cNvPicPr>
            <a:picLocks noChangeAspect="1"/>
          </p:cNvPicPr>
          <p:nvPr/>
        </p:nvPicPr>
        <p:blipFill rotWithShape="1">
          <a:blip r:embed="rId11">
            <a:extLst>
              <a:ext uri="{BEBA8EAE-BF5A-486C-A8C5-ECC9F3942E4B}">
                <a14:imgProps xmlns:a14="http://schemas.microsoft.com/office/drawing/2010/main">
                  <a14:imgLayer r:embed="rId10">
                    <a14:imgEffect>
                      <a14:backgroundRemoval t="49171" b="80930" l="4380" r="9220"/>
                    </a14:imgEffect>
                  </a14:imgLayer>
                </a14:imgProps>
              </a:ext>
            </a:extLst>
          </a:blip>
          <a:srcRect l="3775" t="45201" r="90175" b="15100"/>
          <a:stretch>
            <a:fillRect/>
          </a:stretch>
        </p:blipFill>
        <p:spPr>
          <a:xfrm>
            <a:off x="13040210" y="1318170"/>
            <a:ext cx="342859" cy="412985"/>
          </a:xfrm>
          <a:prstGeom prst="rect">
            <a:avLst/>
          </a:prstGeom>
        </p:spPr>
      </p:pic>
      <p:pic>
        <p:nvPicPr>
          <p:cNvPr id="63" name="Picture 62"/>
          <p:cNvPicPr>
            <a:picLocks noChangeAspect="1"/>
          </p:cNvPicPr>
          <p:nvPr/>
        </p:nvPicPr>
        <p:blipFill rotWithShape="1">
          <a:blip r:embed="rId12">
            <a:extLst>
              <a:ext uri="{BEBA8EAE-BF5A-486C-A8C5-ECC9F3942E4B}">
                <a14:imgProps xmlns:a14="http://schemas.microsoft.com/office/drawing/2010/main">
                  <a14:imgLayer r:embed="rId10">
                    <a14:imgEffect>
                      <a14:backgroundRemoval t="47442" b="78598" l="77829" r="84606"/>
                    </a14:imgEffect>
                  </a14:imgLayer>
                </a14:imgProps>
              </a:ext>
            </a:extLst>
          </a:blip>
          <a:srcRect l="76982" t="43547" r="14547" b="17508"/>
          <a:stretch>
            <a:fillRect/>
          </a:stretch>
        </p:blipFill>
        <p:spPr>
          <a:xfrm>
            <a:off x="16286806" y="1341588"/>
            <a:ext cx="433852" cy="366148"/>
          </a:xfrm>
          <a:prstGeom prst="rect">
            <a:avLst/>
          </a:prstGeom>
        </p:spPr>
      </p:pic>
      <p:pic>
        <p:nvPicPr>
          <p:cNvPr id="64" name="Picture 63"/>
          <p:cNvPicPr>
            <a:picLocks noChangeAspect="1"/>
          </p:cNvPicPr>
          <p:nvPr/>
        </p:nvPicPr>
        <p:blipFill rotWithShape="1">
          <a:blip r:embed="rId13">
            <a:extLst>
              <a:ext uri="{BEBA8EAE-BF5A-486C-A8C5-ECC9F3942E4B}">
                <a14:imgProps xmlns:a14="http://schemas.microsoft.com/office/drawing/2010/main">
                  <a14:imgLayer r:embed="rId10">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a:fillRect/>
          </a:stretch>
        </p:blipFill>
        <p:spPr>
          <a:xfrm>
            <a:off x="16720658" y="1341588"/>
            <a:ext cx="387108" cy="366148"/>
          </a:xfrm>
          <a:prstGeom prst="rect">
            <a:avLst/>
          </a:prstGeom>
        </p:spPr>
      </p:pic>
      <p:sp>
        <p:nvSpPr>
          <p:cNvPr id="65" name="TextBox 64"/>
          <p:cNvSpPr txBox="1"/>
          <p:nvPr/>
        </p:nvSpPr>
        <p:spPr>
          <a:xfrm>
            <a:off x="13345796" y="1326508"/>
            <a:ext cx="1469292" cy="369332"/>
          </a:xfrm>
          <a:prstGeom prst="rect">
            <a:avLst/>
          </a:prstGeom>
          <a:noFill/>
        </p:spPr>
        <p:txBody>
          <a:bodyPr wrap="square" rtlCol="0">
            <a:spAutoFit/>
          </a:bodyPr>
          <a:lstStyle/>
          <a:p>
            <a:r>
              <a:rPr lang="en-US">
                <a:solidFill>
                  <a:schemeClr val="bg1"/>
                </a:solidFill>
                <a:latin typeface="SVN-Product Sans" panose="020B0403030502040203" pitchFamily="34" charset="0"/>
              </a:rPr>
              <a:t>Nội dung 3</a:t>
            </a:r>
            <a:endParaRPr lang="vi-VN">
              <a:solidFill>
                <a:schemeClr val="bg1"/>
              </a:solidFill>
              <a:latin typeface="SVN-Product Sans" panose="020B0403030502040203" pitchFamily="34" charset="0"/>
            </a:endParaRPr>
          </a:p>
        </p:txBody>
      </p:sp>
      <p:sp>
        <p:nvSpPr>
          <p:cNvPr id="66" name="Oval 65"/>
          <p:cNvSpPr/>
          <p:nvPr/>
        </p:nvSpPr>
        <p:spPr>
          <a:xfrm>
            <a:off x="1472914" y="1436838"/>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Oval 66"/>
          <p:cNvSpPr/>
          <p:nvPr/>
        </p:nvSpPr>
        <p:spPr>
          <a:xfrm>
            <a:off x="2075842" y="4351987"/>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Oval 67"/>
          <p:cNvSpPr/>
          <p:nvPr/>
        </p:nvSpPr>
        <p:spPr>
          <a:xfrm>
            <a:off x="7529225" y="4722712"/>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Oval 68"/>
          <p:cNvSpPr/>
          <p:nvPr/>
        </p:nvSpPr>
        <p:spPr>
          <a:xfrm>
            <a:off x="9484555" y="1474009"/>
            <a:ext cx="995680" cy="971973"/>
          </a:xfrm>
          <a:prstGeom prst="ellipse">
            <a:avLst/>
          </a:prstGeom>
          <a:blipFill dpi="0" rotWithShape="1">
            <a:blip r:embed="rId14">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0" name="Picture 69"/>
          <p:cNvPicPr>
            <a:picLocks noChangeAspect="1"/>
          </p:cNvPicPr>
          <p:nvPr/>
        </p:nvPicPr>
        <p:blipFill>
          <a:blip r:embed="rId15" cstate="print">
            <a:duotone>
              <a:prstClr val="black"/>
              <a:schemeClr val="bg1">
                <a:tint val="45000"/>
                <a:satMod val="400000"/>
              </a:schemeClr>
            </a:duotone>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088399" y="2028001"/>
            <a:ext cx="1241415" cy="775884"/>
          </a:xfrm>
          <a:prstGeom prst="rect">
            <a:avLst/>
          </a:prstGeom>
        </p:spPr>
      </p:pic>
      <p:pic>
        <p:nvPicPr>
          <p:cNvPr id="71" name="Picture 70"/>
          <p:cNvPicPr>
            <a:picLocks noChangeAspect="1"/>
          </p:cNvPicPr>
          <p:nvPr/>
        </p:nvPicPr>
        <p:blipFill>
          <a:blip r:embed="rId17" cstate="print">
            <a:duotone>
              <a:prstClr val="black"/>
              <a:schemeClr val="bg1">
                <a:tint val="45000"/>
                <a:satMod val="400000"/>
              </a:schemeClr>
            </a:duotone>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7750317" y="3669314"/>
            <a:ext cx="1013485" cy="63342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5"/>
            <a:ext cx="10515600" cy="892175"/>
          </a:xfrm>
        </p:spPr>
        <p:txBody>
          <a:bodyPr/>
          <a:lstStyle/>
          <a:p>
            <a:endParaRPr lang="en-US"/>
          </a:p>
        </p:txBody>
      </p:sp>
      <p:sp>
        <p:nvSpPr>
          <p:cNvPr id="89" name="Rectangle 88"/>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p:cNvSpPr txBox="1"/>
          <p:nvPr/>
        </p:nvSpPr>
        <p:spPr>
          <a:xfrm>
            <a:off x="224808" y="241282"/>
            <a:ext cx="2863591" cy="783590"/>
          </a:xfrm>
          <a:prstGeom prst="rect">
            <a:avLst/>
          </a:prstGeom>
          <a:noFill/>
        </p:spPr>
        <p:txBody>
          <a:bodyPr wrap="square" rtlCol="0">
            <a:spAutoFit/>
          </a:bodyPr>
          <a:lstStyle/>
          <a:p>
            <a:pPr algn="ctr"/>
            <a:r>
              <a:rPr lang="en-US" altLang="en-PH" sz="3600" b="1">
                <a:solidFill>
                  <a:srgbClr val="4285F4"/>
                </a:solidFill>
                <a:latin typeface="Product Sans" panose="020B0403030502040203" pitchFamily="34" charset="0"/>
                <a:sym typeface="+mn-ea"/>
              </a:rPr>
              <a:t>N</a:t>
            </a:r>
            <a:r>
              <a:rPr lang="en-US" altLang="en-PH" sz="3600" b="1">
                <a:solidFill>
                  <a:srgbClr val="EA4335"/>
                </a:solidFill>
                <a:latin typeface="Product Sans" panose="020B0403030502040203" pitchFamily="34" charset="0"/>
                <a:sym typeface="+mn-ea"/>
              </a:rPr>
              <a:t>h</a:t>
            </a:r>
            <a:r>
              <a:rPr lang="en-US" altLang="en-PH" sz="3600" b="1">
                <a:solidFill>
                  <a:srgbClr val="FFFF00"/>
                </a:solidFill>
                <a:latin typeface="Product Sans" panose="020B0403030502040203" pitchFamily="34" charset="0"/>
                <a:sym typeface="+mn-ea"/>
              </a:rPr>
              <a:t>ó</a:t>
            </a:r>
            <a:r>
              <a:rPr lang="en-US" altLang="en-PH" sz="3600" b="1">
                <a:solidFill>
                  <a:srgbClr val="4285F4"/>
                </a:solidFill>
                <a:latin typeface="Product Sans" panose="020B0403030502040203" pitchFamily="34" charset="0"/>
                <a:sym typeface="+mn-ea"/>
              </a:rPr>
              <a:t>m</a:t>
            </a:r>
            <a:r>
              <a:rPr lang="en-PH" sz="3600" b="1">
                <a:latin typeface="Product Sans" panose="020B0403030502040203" pitchFamily="34" charset="0"/>
                <a:sym typeface="+mn-ea"/>
              </a:rPr>
              <a:t> </a:t>
            </a:r>
            <a:r>
              <a:rPr lang="en-US" sz="3600" b="1">
                <a:solidFill>
                  <a:srgbClr val="2EA54E"/>
                </a:solidFill>
                <a:latin typeface="Product Sans" panose="020B0403030502040203" pitchFamily="34" charset="0"/>
                <a:sym typeface="+mn-ea"/>
              </a:rPr>
              <a:t>13</a:t>
            </a:r>
            <a:endParaRPr lang="en-PH" sz="3600" dirty="0"/>
          </a:p>
          <a:p>
            <a:pPr algn="ctr"/>
            <a:endParaRPr lang="en-PH" sz="900" dirty="0"/>
          </a:p>
        </p:txBody>
      </p:sp>
      <p:sp>
        <p:nvSpPr>
          <p:cNvPr id="91" name="Oval 9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p:cNvGrpSpPr/>
          <p:nvPr/>
        </p:nvGrpSpPr>
        <p:grpSpPr>
          <a:xfrm>
            <a:off x="3065043" y="346935"/>
            <a:ext cx="6654018" cy="550671"/>
            <a:chOff x="2768991" y="3077691"/>
            <a:chExt cx="6654018" cy="550671"/>
          </a:xfrm>
        </p:grpSpPr>
        <p:sp>
          <p:nvSpPr>
            <p:cNvPr id="95" name="Rectangle: Rounded Corners 94"/>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p:cNvSpPr txBox="1"/>
          <p:nvPr/>
        </p:nvSpPr>
        <p:spPr>
          <a:xfrm>
            <a:off x="3709886" y="436727"/>
            <a:ext cx="5300471" cy="368300"/>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sym typeface="+mn-ea"/>
              </a:rPr>
              <a:t>Ananas – DiscoverYOU (Khám phá chính bạn)</a:t>
            </a:r>
            <a:r>
              <a:rPr lang="en-US">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99" name="Group 98"/>
          <p:cNvGrpSpPr/>
          <p:nvPr/>
        </p:nvGrpSpPr>
        <p:grpSpPr>
          <a:xfrm rot="5400000" flipV="1">
            <a:off x="-3375115" y="3352257"/>
            <a:ext cx="6858002" cy="153487"/>
            <a:chOff x="-1" y="6732587"/>
            <a:chExt cx="12192000" cy="127731"/>
          </a:xfrm>
        </p:grpSpPr>
        <p:sp>
          <p:nvSpPr>
            <p:cNvPr id="100" name="Rectangle 99"/>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sp>
        <p:nvSpPr>
          <p:cNvPr id="7" name="Rectangle: Rounded Corners 6"/>
          <p:cNvSpPr/>
          <p:nvPr/>
        </p:nvSpPr>
        <p:spPr>
          <a:xfrm>
            <a:off x="389996" y="1415268"/>
            <a:ext cx="11554285" cy="5052532"/>
          </a:xfrm>
          <a:prstGeom prst="roundRect">
            <a:avLst>
              <a:gd name="adj" fmla="val 34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Top Corners Rounded 8"/>
          <p:cNvSpPr/>
          <p:nvPr/>
        </p:nvSpPr>
        <p:spPr>
          <a:xfrm>
            <a:off x="389996" y="1415538"/>
            <a:ext cx="11554285" cy="569679"/>
          </a:xfrm>
          <a:prstGeom prst="round2SameRect">
            <a:avLst>
              <a:gd name="adj1" fmla="val 25629"/>
              <a:gd name="adj2" fmla="val 0"/>
            </a:avLst>
          </a:prstGeom>
          <a:solidFill>
            <a:srgbClr val="2021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p:cNvSpPr/>
          <p:nvPr/>
        </p:nvSpPr>
        <p:spPr>
          <a:xfrm>
            <a:off x="10335967" y="5693886"/>
            <a:ext cx="1238178" cy="487429"/>
          </a:xfrm>
          <a:prstGeom prst="roundRect">
            <a:avLst>
              <a:gd name="adj" fmla="val 11130"/>
            </a:avLst>
          </a:prstGeom>
          <a:solidFill>
            <a:srgbClr val="1A7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SVN-Product Sans" panose="020B0403030502040203" pitchFamily="34" charset="0"/>
              </a:rPr>
              <a:t>Gửi</a:t>
            </a:r>
            <a:endParaRPr lang="vi-VN" sz="1400" b="1">
              <a:latin typeface="SVN-Product Sans" panose="020B0403030502040203" pitchFamily="34" charset="0"/>
            </a:endParaRPr>
          </a:p>
        </p:txBody>
      </p:sp>
      <p:pic>
        <p:nvPicPr>
          <p:cNvPr id="12" name="Picture 11"/>
          <p:cNvPicPr>
            <a:picLocks noChangeAspect="1"/>
          </p:cNvPicPr>
          <p:nvPr/>
        </p:nvPicPr>
        <p:blipFill rotWithShape="1">
          <a:blip r:embed="rId6">
            <a:extLst>
              <a:ext uri="{BEBA8EAE-BF5A-486C-A8C5-ECC9F3942E4B}">
                <a14:imgProps xmlns:a14="http://schemas.microsoft.com/office/drawing/2010/main">
                  <a14:imgLayer r:embed="rId7">
                    <a14:imgEffect>
                      <a14:backgroundRemoval t="52882" b="76895" l="66720" r="73269">
                        <a14:backgroundMark x1="70290" y1="63596" x2="70290" y2="63596"/>
                        <a14:backgroundMark x1="71659" y1="63158" x2="71659" y2="63158"/>
                      </a14:backgroundRemoval>
                    </a14:imgEffect>
                  </a14:imgLayer>
                </a14:imgProps>
              </a:ext>
            </a:extLst>
          </a:blip>
          <a:srcRect l="65901" t="49880" r="25912" b="20103"/>
          <a:stretch>
            <a:fillRect/>
          </a:stretch>
        </p:blipFill>
        <p:spPr>
          <a:xfrm>
            <a:off x="10151346" y="1573152"/>
            <a:ext cx="567975" cy="304610"/>
          </a:xfrm>
          <a:prstGeom prst="rect">
            <a:avLst/>
          </a:prstGeom>
        </p:spPr>
      </p:pic>
      <p:pic>
        <p:nvPicPr>
          <p:cNvPr id="62" name="Picture 61"/>
          <p:cNvPicPr>
            <a:picLocks noChangeAspect="1"/>
          </p:cNvPicPr>
          <p:nvPr/>
        </p:nvPicPr>
        <p:blipFill rotWithShape="1">
          <a:blip r:embed="rId8">
            <a:extLst>
              <a:ext uri="{BEBA8EAE-BF5A-486C-A8C5-ECC9F3942E4B}">
                <a14:imgProps xmlns:a14="http://schemas.microsoft.com/office/drawing/2010/main">
                  <a14:imgLayer r:embed="rId7">
                    <a14:imgEffect>
                      <a14:backgroundRemoval t="49171" b="80930" l="4380" r="9220"/>
                    </a14:imgEffect>
                  </a14:imgLayer>
                </a14:imgProps>
              </a:ext>
            </a:extLst>
          </a:blip>
          <a:srcRect l="3775" t="45201" r="90175" b="15100"/>
          <a:stretch>
            <a:fillRect/>
          </a:stretch>
        </p:blipFill>
        <p:spPr>
          <a:xfrm>
            <a:off x="531003" y="1439050"/>
            <a:ext cx="526880" cy="569678"/>
          </a:xfrm>
          <a:prstGeom prst="rect">
            <a:avLst/>
          </a:prstGeom>
        </p:spPr>
      </p:pic>
      <p:pic>
        <p:nvPicPr>
          <p:cNvPr id="63" name="Picture 62"/>
          <p:cNvPicPr>
            <a:picLocks noChangeAspect="1"/>
          </p:cNvPicPr>
          <p:nvPr/>
        </p:nvPicPr>
        <p:blipFill rotWithShape="1">
          <a:blip r:embed="rId9">
            <a:extLst>
              <a:ext uri="{BEBA8EAE-BF5A-486C-A8C5-ECC9F3942E4B}">
                <a14:imgProps xmlns:a14="http://schemas.microsoft.com/office/drawing/2010/main">
                  <a14:imgLayer r:embed="rId7">
                    <a14:imgEffect>
                      <a14:backgroundRemoval t="47442" b="78598" l="77829" r="84606"/>
                    </a14:imgEffect>
                  </a14:imgLayer>
                </a14:imgProps>
              </a:ext>
            </a:extLst>
          </a:blip>
          <a:srcRect l="76982" t="43547" r="14547" b="17508"/>
          <a:stretch>
            <a:fillRect/>
          </a:stretch>
        </p:blipFill>
        <p:spPr>
          <a:xfrm>
            <a:off x="10686422" y="1494919"/>
            <a:ext cx="613355" cy="413075"/>
          </a:xfrm>
          <a:prstGeom prst="rect">
            <a:avLst/>
          </a:prstGeom>
        </p:spPr>
      </p:pic>
      <p:pic>
        <p:nvPicPr>
          <p:cNvPr id="64" name="Picture 63"/>
          <p:cNvPicPr>
            <a:picLocks noChangeAspect="1"/>
          </p:cNvPicPr>
          <p:nvPr/>
        </p:nvPicPr>
        <p:blipFill rotWithShape="1">
          <a:blip r:embed="rId10">
            <a:extLst>
              <a:ext uri="{BEBA8EAE-BF5A-486C-A8C5-ECC9F3942E4B}">
                <a14:imgProps xmlns:a14="http://schemas.microsoft.com/office/drawing/2010/main">
                  <a14:imgLayer r:embed="rId7">
                    <a14:imgEffect>
                      <a14:backgroundRemoval t="50439" b="75877" l="90660" r="98792">
                        <a14:foregroundMark x1="93639" y1="62281" x2="93639" y2="62281"/>
                        <a14:foregroundMark x1="94767" y1="64474" x2="94767" y2="64474"/>
                        <a14:foregroundMark x1="98792" y1="55263" x2="98792" y2="55263"/>
                        <a14:foregroundMark x1="91546" y1="63158" x2="91546" y2="63158"/>
                      </a14:backgroundRemoval>
                    </a14:imgEffect>
                  </a14:imgLayer>
                </a14:imgProps>
              </a:ext>
            </a:extLst>
          </a:blip>
          <a:srcRect l="90059" t="47630" r="3836" b="20915"/>
          <a:stretch>
            <a:fillRect/>
          </a:stretch>
        </p:blipFill>
        <p:spPr>
          <a:xfrm>
            <a:off x="11214127" y="1494951"/>
            <a:ext cx="637747" cy="403957"/>
          </a:xfrm>
          <a:prstGeom prst="rect">
            <a:avLst/>
          </a:prstGeom>
        </p:spPr>
      </p:pic>
      <p:sp>
        <p:nvSpPr>
          <p:cNvPr id="13" name="TextBox 12"/>
          <p:cNvSpPr txBox="1"/>
          <p:nvPr/>
        </p:nvSpPr>
        <p:spPr>
          <a:xfrm>
            <a:off x="6386195" y="1541145"/>
            <a:ext cx="3536315" cy="646331"/>
          </a:xfrm>
          <a:prstGeom prst="rect">
            <a:avLst/>
          </a:prstGeom>
          <a:noFill/>
        </p:spPr>
        <p:txBody>
          <a:bodyPr wrap="square" rtlCol="0">
            <a:spAutoFit/>
          </a:bodyPr>
          <a:lstStyle/>
          <a:p>
            <a:r>
              <a:rPr lang="en-US" altLang="vi-VN">
                <a:solidFill>
                  <a:schemeClr val="bg1"/>
                </a:solidFill>
                <a:latin typeface="Bahnschrift" panose="020B0502040204020203" charset="0"/>
                <a:cs typeface="Bahnschrift" panose="020B0502040204020203" charset="0"/>
              </a:rPr>
              <a:t>Đến: Cô </a:t>
            </a:r>
            <a:r>
              <a:rPr lang="en-US" altLang="en-PH">
                <a:solidFill>
                  <a:schemeClr val="bg1"/>
                </a:solidFill>
                <a:latin typeface="Bahnschrift" panose="020B0502040204020203" charset="0"/>
                <a:cs typeface="Bahnschrift" panose="020B0502040204020203" charset="0"/>
                <a:sym typeface="+mn-ea"/>
              </a:rPr>
              <a:t>Nguyễn Hải Yến</a:t>
            </a:r>
          </a:p>
          <a:p>
            <a:endParaRPr lang="en-US" altLang="vi-VN">
              <a:solidFill>
                <a:schemeClr val="bg1"/>
              </a:solidFill>
              <a:latin typeface="Bahnschrift" panose="020B0502040204020203" charset="0"/>
              <a:cs typeface="Bahnschrift" panose="020B0502040204020203" charset="0"/>
            </a:endParaRPr>
          </a:p>
        </p:txBody>
      </p:sp>
      <p:sp>
        <p:nvSpPr>
          <p:cNvPr id="65" name="Oval 64"/>
          <p:cNvSpPr/>
          <p:nvPr/>
        </p:nvSpPr>
        <p:spPr>
          <a:xfrm>
            <a:off x="498106" y="2092464"/>
            <a:ext cx="559777" cy="530368"/>
          </a:xfrm>
          <a:prstGeom prst="ellipse">
            <a:avLst/>
          </a:prstGeom>
          <a:blipFill dpi="0" rotWithShape="1">
            <a:blip r:embed="rId11">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TextBox 34"/>
          <p:cNvSpPr txBox="1"/>
          <p:nvPr/>
        </p:nvSpPr>
        <p:spPr>
          <a:xfrm>
            <a:off x="963282" y="2048981"/>
            <a:ext cx="2745580" cy="645160"/>
          </a:xfrm>
          <a:prstGeom prst="rect">
            <a:avLst/>
          </a:prstGeom>
          <a:noFill/>
          <a:ln>
            <a:noFill/>
          </a:ln>
        </p:spPr>
        <p:txBody>
          <a:bodyPr wrap="square" rtlCol="0">
            <a:spAutoFit/>
          </a:bodyPr>
          <a:lstStyle/>
          <a:p>
            <a:pPr algn="ctr"/>
            <a:r>
              <a:rPr lang="en-US" altLang="en-PH" sz="3600">
                <a:solidFill>
                  <a:sysClr val="windowText" lastClr="000000"/>
                </a:solidFill>
                <a:latin typeface="Bahnschrift" panose="020B0502040204020203" charset="0"/>
                <a:cs typeface="Bahnschrift" panose="020B0502040204020203" charset="0"/>
              </a:rPr>
              <a:t>Tổng kết :</a:t>
            </a:r>
            <a:endParaRPr lang="en-US" altLang="en-PH" sz="3600" dirty="0">
              <a:solidFill>
                <a:sysClr val="windowText" lastClr="000000"/>
              </a:solidFill>
              <a:latin typeface="Bahnschrift" panose="020B0502040204020203" charset="0"/>
              <a:cs typeface="Bahnschrift" panose="020B0502040204020203" charset="0"/>
            </a:endParaRPr>
          </a:p>
        </p:txBody>
      </p:sp>
      <p:pic>
        <p:nvPicPr>
          <p:cNvPr id="40" name="Picture 39"/>
          <p:cNvPicPr>
            <a:picLocks noChangeAspect="1"/>
          </p:cNvPicPr>
          <p:nvPr/>
        </p:nvPicPr>
        <p:blipFill>
          <a:blip r:embed="rId12" cstate="print">
            <a:duotone>
              <a:prstClr val="black"/>
              <a:schemeClr val="bg1">
                <a:tint val="45000"/>
                <a:satMod val="400000"/>
              </a:schemeClr>
            </a:duotone>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flipH="1">
            <a:off x="10662235" y="7094241"/>
            <a:ext cx="1741533" cy="1088458"/>
          </a:xfrm>
          <a:prstGeom prst="rect">
            <a:avLst/>
          </a:prstGeom>
        </p:spPr>
      </p:pic>
      <p:sp>
        <p:nvSpPr>
          <p:cNvPr id="52" name="TextBox 51"/>
          <p:cNvSpPr txBox="1"/>
          <p:nvPr/>
        </p:nvSpPr>
        <p:spPr>
          <a:xfrm>
            <a:off x="450215" y="2560955"/>
            <a:ext cx="11418570" cy="4247317"/>
          </a:xfrm>
          <a:prstGeom prst="rect">
            <a:avLst/>
          </a:prstGeom>
          <a:noFill/>
        </p:spPr>
        <p:txBody>
          <a:bodyPr wrap="square" rtlCol="0">
            <a:spAutoFit/>
          </a:bodyPr>
          <a:lstStyle/>
          <a:p>
            <a:pPr algn="just">
              <a:lnSpc>
                <a:spcPct val="150000"/>
              </a:lnSpc>
            </a:pPr>
            <a:r>
              <a:rPr lang="en-US" dirty="0" err="1">
                <a:latin typeface="Bahnschrift" panose="020B0502040204020203" charset="0"/>
                <a:cs typeface="Bahnschrift" panose="020B0502040204020203" charset="0"/>
              </a:rPr>
              <a:t>Sau</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khi</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thiết</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kế</a:t>
            </a:r>
            <a:r>
              <a:rPr lang="en-US" dirty="0">
                <a:latin typeface="Bahnschrift" panose="020B0502040204020203" charset="0"/>
                <a:cs typeface="Bahnschrift" panose="020B0502040204020203" charset="0"/>
              </a:rPr>
              <a:t> website </a:t>
            </a:r>
            <a:r>
              <a:rPr lang="en-US" dirty="0" err="1">
                <a:latin typeface="Bahnschrift" panose="020B0502040204020203" pitchFamily="34" charset="0"/>
                <a:cs typeface="Arial" panose="020B0604020202020204" pitchFamily="34" charset="0"/>
                <a:sym typeface="+mn-ea"/>
              </a:rPr>
              <a:t>Ananas</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nhóm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em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vẫn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còn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bị</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hạn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chế</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về</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nhiều</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mặt</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kiến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thức</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Tuy</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nhiên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trong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tương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lai</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gần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nhóm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em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đã</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và</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đang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muốn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nâng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cấp</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thêm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nhiều</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chức</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năng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hơn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để</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người</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dùng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có</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thể</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sử</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dụng</a:t>
            </a:r>
            <a:r>
              <a:rPr lang="en-US" dirty="0">
                <a:latin typeface="Bahnschrift" panose="020B0502040204020203" charset="0"/>
                <a:cs typeface="Bahnschrift" panose="020B0502040204020203" charset="0"/>
              </a:rPr>
              <a:t> website </a:t>
            </a:r>
            <a:r>
              <a:rPr lang="en-US" dirty="0" err="1">
                <a:latin typeface="Bahnschrift" panose="020B0502040204020203" charset="0"/>
                <a:cs typeface="Bahnschrift" panose="020B0502040204020203" charset="0"/>
              </a:rPr>
              <a:t>một</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cách</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đầy</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đủ</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nhất</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có</a:t>
            </a:r>
            <a:r>
              <a:rPr lang="en-US" dirty="0">
                <a:latin typeface="Bahnschrift" panose="020B0502040204020203" charset="0"/>
                <a:cs typeface="Bahnschrift" panose="020B0502040204020203" charset="0"/>
              </a:rPr>
              <a:t> </a:t>
            </a:r>
            <a:r>
              <a:rPr lang="en-US" dirty="0" err="1" smtClean="0">
                <a:latin typeface="Bahnschrift" panose="020B0502040204020203" charset="0"/>
                <a:cs typeface="Bahnschrift" panose="020B0502040204020203" charset="0"/>
              </a:rPr>
              <a:t>thể</a:t>
            </a:r>
            <a:r>
              <a:rPr lang="en-US" dirty="0" smtClean="0">
                <a:latin typeface="Bahnschrift" panose="020B0502040204020203" charset="0"/>
                <a:cs typeface="Bahnschrift" panose="020B0502040204020203" charset="0"/>
              </a:rPr>
              <a:t>:</a:t>
            </a:r>
          </a:p>
          <a:p>
            <a:pPr algn="just">
              <a:lnSpc>
                <a:spcPct val="150000"/>
              </a:lnSpc>
            </a:pPr>
            <a:r>
              <a:rPr lang="en-US" dirty="0" err="1">
                <a:latin typeface="Bahnschrift" panose="020B0502040204020203" pitchFamily="34" charset="0"/>
              </a:rPr>
              <a:t>Mở</a:t>
            </a:r>
            <a:r>
              <a:rPr lang="en-US" dirty="0">
                <a:latin typeface="Bahnschrift" panose="020B0502040204020203" pitchFamily="34" charset="0"/>
              </a:rPr>
              <a:t> </a:t>
            </a:r>
            <a:r>
              <a:rPr lang="en-US" dirty="0" err="1">
                <a:latin typeface="Bahnschrift" panose="020B0502040204020203" pitchFamily="34" charset="0"/>
              </a:rPr>
              <a:t>rộng</a:t>
            </a:r>
            <a:r>
              <a:rPr lang="en-US" dirty="0">
                <a:latin typeface="Bahnschrift" panose="020B0502040204020203" pitchFamily="34" charset="0"/>
              </a:rPr>
              <a:t> </a:t>
            </a:r>
            <a:r>
              <a:rPr lang="en-US" dirty="0" err="1">
                <a:latin typeface="Bahnschrift" panose="020B0502040204020203" pitchFamily="34" charset="0"/>
              </a:rPr>
              <a:t>danh</a:t>
            </a:r>
            <a:r>
              <a:rPr lang="en-US" dirty="0">
                <a:latin typeface="Bahnschrift" panose="020B0502040204020203" pitchFamily="34" charset="0"/>
              </a:rPr>
              <a:t> </a:t>
            </a:r>
            <a:r>
              <a:rPr lang="en-US" dirty="0" err="1">
                <a:latin typeface="Bahnschrift" panose="020B0502040204020203" pitchFamily="34" charset="0"/>
              </a:rPr>
              <a:t>mục</a:t>
            </a:r>
            <a:r>
              <a:rPr lang="en-US" dirty="0">
                <a:latin typeface="Bahnschrift" panose="020B0502040204020203" pitchFamily="34" charset="0"/>
              </a:rPr>
              <a:t> </a:t>
            </a:r>
            <a:r>
              <a:rPr lang="en-US" dirty="0" err="1">
                <a:latin typeface="Bahnschrift" panose="020B0502040204020203" pitchFamily="34" charset="0"/>
              </a:rPr>
              <a:t>sản</a:t>
            </a:r>
            <a:r>
              <a:rPr lang="en-US" dirty="0">
                <a:latin typeface="Bahnschrift" panose="020B0502040204020203" pitchFamily="34" charset="0"/>
              </a:rPr>
              <a:t> </a:t>
            </a:r>
            <a:r>
              <a:rPr lang="en-US" dirty="0" err="1" smtClean="0">
                <a:latin typeface="Bahnschrift" panose="020B0502040204020203" pitchFamily="34" charset="0"/>
              </a:rPr>
              <a:t>phẩm</a:t>
            </a:r>
            <a:endParaRPr lang="en-US" dirty="0" smtClean="0">
              <a:latin typeface="Bahnschrift" panose="020B0502040204020203" pitchFamily="34" charset="0"/>
            </a:endParaRPr>
          </a:p>
          <a:p>
            <a:pPr algn="just">
              <a:lnSpc>
                <a:spcPct val="150000"/>
              </a:lnSpc>
            </a:pPr>
            <a:r>
              <a:rPr lang="vi-VN" dirty="0">
                <a:latin typeface="Bahnschrift" panose="020B0502040204020203" pitchFamily="34" charset="0"/>
              </a:rPr>
              <a:t>Tăng cường tính năng tìm </a:t>
            </a:r>
            <a:r>
              <a:rPr lang="vi-VN" dirty="0" smtClean="0">
                <a:latin typeface="Bahnschrift" panose="020B0502040204020203" pitchFamily="34" charset="0"/>
              </a:rPr>
              <a:t>kiếm</a:t>
            </a:r>
            <a:endParaRPr lang="en-US" dirty="0" smtClean="0">
              <a:latin typeface="Bahnschrift" panose="020B0502040204020203" pitchFamily="34" charset="0"/>
            </a:endParaRPr>
          </a:p>
          <a:p>
            <a:pPr algn="just">
              <a:lnSpc>
                <a:spcPct val="150000"/>
              </a:lnSpc>
            </a:pPr>
            <a:r>
              <a:rPr lang="vi-VN" dirty="0">
                <a:latin typeface="Bahnschrift" panose="020B0502040204020203" pitchFamily="34" charset="0"/>
              </a:rPr>
              <a:t>Tăng cường trải nghiệm người </a:t>
            </a:r>
            <a:r>
              <a:rPr lang="vi-VN" dirty="0" smtClean="0">
                <a:latin typeface="Bahnschrift" panose="020B0502040204020203" pitchFamily="34" charset="0"/>
              </a:rPr>
              <a:t>dùng</a:t>
            </a:r>
            <a:endParaRPr lang="en-US" dirty="0" smtClean="0">
              <a:latin typeface="Bahnschrift" panose="020B0502040204020203" pitchFamily="34" charset="0"/>
            </a:endParaRPr>
          </a:p>
          <a:p>
            <a:pPr algn="just">
              <a:lnSpc>
                <a:spcPct val="150000"/>
              </a:lnSpc>
            </a:pPr>
            <a:r>
              <a:rPr lang="en-US" dirty="0" err="1">
                <a:latin typeface="Bahnschrift" panose="020B0502040204020203" pitchFamily="34" charset="0"/>
              </a:rPr>
              <a:t>Cung</a:t>
            </a:r>
            <a:r>
              <a:rPr lang="en-US" dirty="0">
                <a:latin typeface="Bahnschrift" panose="020B0502040204020203" pitchFamily="34" charset="0"/>
              </a:rPr>
              <a:t> </a:t>
            </a:r>
            <a:r>
              <a:rPr lang="en-US" dirty="0" err="1">
                <a:latin typeface="Bahnschrift" panose="020B0502040204020203" pitchFamily="34" charset="0"/>
              </a:rPr>
              <a:t>cấp</a:t>
            </a:r>
            <a:r>
              <a:rPr lang="en-US" dirty="0">
                <a:latin typeface="Bahnschrift" panose="020B0502040204020203" pitchFamily="34" charset="0"/>
              </a:rPr>
              <a:t> </a:t>
            </a:r>
            <a:r>
              <a:rPr lang="en-US" dirty="0" err="1">
                <a:latin typeface="Bahnschrift" panose="020B0502040204020203" pitchFamily="34" charset="0"/>
              </a:rPr>
              <a:t>tính</a:t>
            </a:r>
            <a:r>
              <a:rPr lang="en-US" dirty="0">
                <a:latin typeface="Bahnschrift" panose="020B0502040204020203" pitchFamily="34" charset="0"/>
              </a:rPr>
              <a:t> </a:t>
            </a:r>
            <a:r>
              <a:rPr lang="en-US" dirty="0" err="1">
                <a:latin typeface="Bahnschrift" panose="020B0502040204020203" pitchFamily="34" charset="0"/>
              </a:rPr>
              <a:t>năng</a:t>
            </a:r>
            <a:r>
              <a:rPr lang="en-US" dirty="0">
                <a:latin typeface="Bahnschrift" panose="020B0502040204020203" pitchFamily="34" charset="0"/>
              </a:rPr>
              <a:t> </a:t>
            </a:r>
            <a:r>
              <a:rPr lang="en-US" dirty="0" err="1">
                <a:latin typeface="Bahnschrift" panose="020B0502040204020203" pitchFamily="34" charset="0"/>
              </a:rPr>
              <a:t>đánh</a:t>
            </a:r>
            <a:r>
              <a:rPr lang="en-US" dirty="0">
                <a:latin typeface="Bahnschrift" panose="020B0502040204020203" pitchFamily="34" charset="0"/>
              </a:rPr>
              <a:t> </a:t>
            </a:r>
            <a:r>
              <a:rPr lang="en-US" dirty="0" err="1">
                <a:latin typeface="Bahnschrift" panose="020B0502040204020203" pitchFamily="34" charset="0"/>
              </a:rPr>
              <a:t>giá</a:t>
            </a:r>
            <a:r>
              <a:rPr lang="en-US" dirty="0">
                <a:latin typeface="Bahnschrift" panose="020B0502040204020203" pitchFamily="34" charset="0"/>
              </a:rPr>
              <a:t> </a:t>
            </a:r>
            <a:r>
              <a:rPr lang="en-US" dirty="0" err="1">
                <a:latin typeface="Bahnschrift" panose="020B0502040204020203" pitchFamily="34" charset="0"/>
              </a:rPr>
              <a:t>và</a:t>
            </a:r>
            <a:r>
              <a:rPr lang="en-US" dirty="0">
                <a:latin typeface="Bahnschrift" panose="020B0502040204020203" pitchFamily="34" charset="0"/>
              </a:rPr>
              <a:t> </a:t>
            </a:r>
            <a:r>
              <a:rPr lang="en-US" dirty="0" err="1">
                <a:latin typeface="Bahnschrift" panose="020B0502040204020203" pitchFamily="34" charset="0"/>
              </a:rPr>
              <a:t>nhận</a:t>
            </a:r>
            <a:r>
              <a:rPr lang="en-US" dirty="0">
                <a:latin typeface="Bahnschrift" panose="020B0502040204020203" pitchFamily="34" charset="0"/>
              </a:rPr>
              <a:t> </a:t>
            </a:r>
            <a:r>
              <a:rPr lang="en-US" dirty="0" err="1" smtClean="0">
                <a:latin typeface="Bahnschrift" panose="020B0502040204020203" pitchFamily="34" charset="0"/>
              </a:rPr>
              <a:t>xét</a:t>
            </a:r>
            <a:endParaRPr lang="en-US" dirty="0" smtClean="0">
              <a:latin typeface="Bahnschrift" panose="020B0502040204020203" pitchFamily="34" charset="0"/>
            </a:endParaRPr>
          </a:p>
          <a:p>
            <a:pPr algn="just">
              <a:lnSpc>
                <a:spcPct val="150000"/>
              </a:lnSpc>
            </a:pPr>
            <a:r>
              <a:rPr lang="en-US" dirty="0" err="1">
                <a:latin typeface="Bahnschrift" panose="020B0502040204020203" pitchFamily="34" charset="0"/>
              </a:rPr>
              <a:t>Kết</a:t>
            </a:r>
            <a:r>
              <a:rPr lang="en-US" dirty="0">
                <a:latin typeface="Bahnschrift" panose="020B0502040204020203" pitchFamily="34" charset="0"/>
              </a:rPr>
              <a:t> </a:t>
            </a:r>
            <a:r>
              <a:rPr lang="en-US" dirty="0" err="1">
                <a:latin typeface="Bahnschrift" panose="020B0502040204020203" pitchFamily="34" charset="0"/>
              </a:rPr>
              <a:t>hợp</a:t>
            </a:r>
            <a:r>
              <a:rPr lang="en-US" dirty="0">
                <a:latin typeface="Bahnschrift" panose="020B0502040204020203" pitchFamily="34" charset="0"/>
              </a:rPr>
              <a:t> </a:t>
            </a:r>
            <a:r>
              <a:rPr lang="en-US" dirty="0" err="1">
                <a:latin typeface="Bahnschrift" panose="020B0502040204020203" pitchFamily="34" charset="0"/>
              </a:rPr>
              <a:t>với</a:t>
            </a:r>
            <a:r>
              <a:rPr lang="en-US" dirty="0">
                <a:latin typeface="Bahnschrift" panose="020B0502040204020203" pitchFamily="34" charset="0"/>
              </a:rPr>
              <a:t> </a:t>
            </a:r>
            <a:r>
              <a:rPr lang="en-US" dirty="0" err="1">
                <a:latin typeface="Bahnschrift" panose="020B0502040204020203" pitchFamily="34" charset="0"/>
              </a:rPr>
              <a:t>các</a:t>
            </a:r>
            <a:r>
              <a:rPr lang="en-US" dirty="0">
                <a:latin typeface="Bahnschrift" panose="020B0502040204020203" pitchFamily="34" charset="0"/>
              </a:rPr>
              <a:t> </a:t>
            </a:r>
            <a:r>
              <a:rPr lang="en-US" dirty="0" err="1">
                <a:latin typeface="Bahnschrift" panose="020B0502040204020203" pitchFamily="34" charset="0"/>
              </a:rPr>
              <a:t>công</a:t>
            </a:r>
            <a:r>
              <a:rPr lang="en-US" dirty="0">
                <a:latin typeface="Bahnschrift" panose="020B0502040204020203" pitchFamily="34" charset="0"/>
              </a:rPr>
              <a:t> </a:t>
            </a:r>
            <a:r>
              <a:rPr lang="en-US" dirty="0" err="1">
                <a:latin typeface="Bahnschrift" panose="020B0502040204020203" pitchFamily="34" charset="0"/>
              </a:rPr>
              <a:t>nghệ</a:t>
            </a:r>
            <a:r>
              <a:rPr lang="en-US" dirty="0">
                <a:latin typeface="Bahnschrift" panose="020B0502040204020203" pitchFamily="34" charset="0"/>
              </a:rPr>
              <a:t> </a:t>
            </a:r>
            <a:r>
              <a:rPr lang="en-US" dirty="0" err="1" smtClean="0">
                <a:latin typeface="Bahnschrift" panose="020B0502040204020203" pitchFamily="34" charset="0"/>
              </a:rPr>
              <a:t>mới</a:t>
            </a:r>
            <a:r>
              <a:rPr lang="en-US" dirty="0" smtClean="0">
                <a:latin typeface="Bahnschrift" panose="020B0502040204020203" pitchFamily="34" charset="0"/>
              </a:rPr>
              <a:t>: </a:t>
            </a:r>
            <a:r>
              <a:rPr lang="en-US" dirty="0" err="1" smtClean="0">
                <a:latin typeface="Bahnschrift" panose="020B0502040204020203" pitchFamily="34" charset="0"/>
              </a:rPr>
              <a:t>vd</a:t>
            </a:r>
            <a:r>
              <a:rPr lang="en-US" dirty="0" smtClean="0">
                <a:latin typeface="Bahnschrift" panose="020B0502040204020203" pitchFamily="34" charset="0"/>
              </a:rPr>
              <a:t> AI, </a:t>
            </a:r>
            <a:r>
              <a:rPr lang="en-US" dirty="0" err="1" smtClean="0">
                <a:latin typeface="Bahnschrift" panose="020B0502040204020203" pitchFamily="34" charset="0"/>
              </a:rPr>
              <a:t>thực</a:t>
            </a:r>
            <a:r>
              <a:rPr lang="en-US" dirty="0" smtClean="0">
                <a:latin typeface="Bahnschrift" panose="020B0502040204020203" pitchFamily="34" charset="0"/>
              </a:rPr>
              <a:t> </a:t>
            </a:r>
            <a:r>
              <a:rPr lang="en-US" dirty="0" err="1" smtClean="0">
                <a:latin typeface="Bahnschrift" panose="020B0502040204020203" pitchFamily="34" charset="0"/>
              </a:rPr>
              <a:t>tế</a:t>
            </a:r>
            <a:r>
              <a:rPr lang="en-US" dirty="0" smtClean="0">
                <a:latin typeface="Bahnschrift" panose="020B0502040204020203" pitchFamily="34" charset="0"/>
              </a:rPr>
              <a:t> </a:t>
            </a:r>
            <a:r>
              <a:rPr lang="en-US" dirty="0" err="1" smtClean="0">
                <a:latin typeface="Bahnschrift" panose="020B0502040204020203" pitchFamily="34" charset="0"/>
              </a:rPr>
              <a:t>ảo</a:t>
            </a:r>
            <a:r>
              <a:rPr lang="en-US" dirty="0" smtClean="0">
                <a:latin typeface="Bahnschrift" panose="020B0502040204020203" pitchFamily="34" charset="0"/>
              </a:rPr>
              <a:t>(AR)</a:t>
            </a:r>
            <a:endParaRPr lang="en-US" dirty="0" smtClean="0">
              <a:latin typeface="Bahnschrift" panose="020B0502040204020203" pitchFamily="34" charset="0"/>
              <a:cs typeface="Bahnschrift" panose="020B0502040204020203" charset="0"/>
            </a:endParaRPr>
          </a:p>
          <a:p>
            <a:pPr algn="just">
              <a:lnSpc>
                <a:spcPct val="150000"/>
              </a:lnSpc>
            </a:pPr>
            <a:r>
              <a:rPr lang="en-US" dirty="0" err="1" smtClean="0">
                <a:latin typeface="Bahnschrift" panose="020B0502040204020203" charset="0"/>
                <a:cs typeface="Bahnschrift" panose="020B0502040204020203" charset="0"/>
              </a:rPr>
              <a:t>Mong</a:t>
            </a:r>
            <a:r>
              <a:rPr lang="en-US" dirty="0" smtClean="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cô</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và</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các</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bạn</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sẽ</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ủng</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hộ</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cho</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nhóm</a:t>
            </a:r>
            <a:r>
              <a:rPr lang="en-US" dirty="0">
                <a:latin typeface="Bahnschrift" panose="020B0502040204020203" charset="0"/>
                <a:cs typeface="Bahnschrift" panose="020B0502040204020203" charset="0"/>
              </a:rPr>
              <a:t> </a:t>
            </a:r>
            <a:r>
              <a:rPr lang="en-US" dirty="0" err="1">
                <a:latin typeface="Bahnschrift" panose="020B0502040204020203" charset="0"/>
                <a:cs typeface="Bahnschrift" panose="020B0502040204020203" charset="0"/>
              </a:rPr>
              <a:t>em</a:t>
            </a:r>
            <a:r>
              <a:rPr lang="en-US" dirty="0">
                <a:latin typeface="Bahnschrift" panose="020B0502040204020203" charset="0"/>
                <a:cs typeface="Bahnschrift" panose="020B0502040204020203" charset="0"/>
              </a:rPr>
              <a:t> </a:t>
            </a:r>
            <a:r>
              <a:rPr lang="en-US" dirty="0">
                <a:solidFill>
                  <a:srgbClr val="FF0000"/>
                </a:solidFill>
                <a:latin typeface="Bahnschrift" panose="020B0502040204020203" charset="0"/>
                <a:cs typeface="Bahnschrift" panose="020B0502040204020203" charset="0"/>
              </a:rPr>
              <a:t>❤ ❤ </a:t>
            </a:r>
            <a:r>
              <a:rPr lang="en-US" dirty="0" smtClean="0">
                <a:solidFill>
                  <a:srgbClr val="FF0000"/>
                </a:solidFill>
                <a:latin typeface="Bahnschrift" panose="020B0502040204020203" charset="0"/>
                <a:cs typeface="Bahnschrift" panose="020B0502040204020203" charset="0"/>
              </a:rPr>
              <a:t>❤️</a:t>
            </a:r>
            <a:r>
              <a:rPr lang="en-US" dirty="0" smtClean="0">
                <a:latin typeface="Bahnschrift" panose="020B0502040204020203" charset="0"/>
                <a:cs typeface="Bahnschrift" panose="020B0502040204020203" charset="0"/>
              </a:rPr>
              <a:t>️</a:t>
            </a:r>
          </a:p>
          <a:p>
            <a:pPr algn="just">
              <a:lnSpc>
                <a:spcPct val="150000"/>
              </a:lnSpc>
            </a:pPr>
            <a:endParaRPr lang="en-US" dirty="0">
              <a:latin typeface="Bahnschrift" panose="020B0502040204020203" charset="0"/>
              <a:cs typeface="Bahnschrift" panose="020B0502040204020203" charset="0"/>
            </a:endParaRPr>
          </a:p>
        </p:txBody>
      </p:sp>
      <p:sp>
        <p:nvSpPr>
          <p:cNvPr id="2" name="Text Box 1"/>
          <p:cNvSpPr txBox="1"/>
          <p:nvPr/>
        </p:nvSpPr>
        <p:spPr>
          <a:xfrm>
            <a:off x="1217736" y="1541145"/>
            <a:ext cx="1418978" cy="369332"/>
          </a:xfrm>
          <a:prstGeom prst="rect">
            <a:avLst/>
          </a:prstGeom>
          <a:noFill/>
        </p:spPr>
        <p:txBody>
          <a:bodyPr wrap="none" rtlCol="0">
            <a:spAutoFit/>
          </a:bodyPr>
          <a:lstStyle/>
          <a:p>
            <a:pPr algn="ctr"/>
            <a:r>
              <a:rPr lang="en-US" altLang="vi-VN">
                <a:solidFill>
                  <a:schemeClr val="bg1"/>
                </a:solidFill>
                <a:latin typeface="Bahnschrift" panose="020B0502040204020203" charset="0"/>
                <a:cs typeface="Bahnschrift" panose="020B0502040204020203" charset="0"/>
                <a:sym typeface="+mn-ea"/>
              </a:rPr>
              <a:t>Từ: Nhóm 13</a:t>
            </a:r>
            <a:endParaRPr lang="vi-VN"/>
          </a:p>
        </p:txBody>
      </p:sp>
      <p:pic>
        <p:nvPicPr>
          <p:cNvPr id="49" name="Content Placeholder 48" descr="Drama with solid fill"/>
          <p:cNvPicPr>
            <a:picLocks noGrp="1" noChangeAspect="1"/>
          </p:cNvPicPr>
          <p:nvPr>
            <p:ph idx="1"/>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3584575" y="1945005"/>
            <a:ext cx="853440" cy="853440"/>
          </a:xfrm>
          <a:prstGeom prst="rect">
            <a:avLst/>
          </a:prstGeom>
        </p:spPr>
      </p:pic>
      <p:pic>
        <p:nvPicPr>
          <p:cNvPr id="20" name="Picture 19" descr="Shape, arrow&#10;&#10;Description automatically generated"/>
          <p:cNvPicPr>
            <a:picLocks noChangeAspect="1"/>
          </p:cNvPicPr>
          <p:nvPr/>
        </p:nvPicPr>
        <p:blipFill>
          <a:blip r:embed="rId16" cstate="print">
            <a:extLst>
              <a:ext uri="{BEBA8EAE-BF5A-486C-A8C5-ECC9F3942E4B}">
                <a14:imgProps xmlns:a14="http://schemas.microsoft.com/office/drawing/2010/main">
                  <a14:imgLayer r:embed="rId17">
                    <a14:imgEffect>
                      <a14:backgroundRemoval t="6101" b="97082" l="8046" r="95690">
                        <a14:foregroundMark x1="8046" y1="6101" x2="11782" y2="11671"/>
                        <a14:foregroundMark x1="85057" y1="90981" x2="87931" y2="91512"/>
                        <a14:foregroundMark x1="95977" y1="85676" x2="95977" y2="85676"/>
                        <a14:foregroundMark x1="87069" y1="97082" x2="87069" y2="97082"/>
                      </a14:backgroundRemoval>
                    </a14:imgEffect>
                  </a14:imgLayer>
                </a14:imgProps>
              </a:ext>
              <a:ext uri="{28A0092B-C50C-407E-A947-70E740481C1C}">
                <a14:useLocalDpi xmlns:a14="http://schemas.microsoft.com/office/drawing/2010/main" val="0"/>
              </a:ext>
            </a:extLst>
          </a:blip>
          <a:stretch>
            <a:fillRect/>
          </a:stretch>
        </p:blipFill>
        <p:spPr>
          <a:xfrm>
            <a:off x="11353800" y="5972175"/>
            <a:ext cx="283210" cy="3073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
                                            <p:txEl>
                                              <p:pRg st="0" end="0"/>
                                            </p:txEl>
                                          </p:spTgt>
                                        </p:tgtEl>
                                        <p:attrNameLst>
                                          <p:attrName>style.visibility</p:attrName>
                                        </p:attrNameLst>
                                      </p:cBhvr>
                                      <p:to>
                                        <p:strVal val="visible"/>
                                      </p:to>
                                    </p:set>
                                    <p:animEffect transition="in" filter="wipe(up)">
                                      <p:cBhvr>
                                        <p:cTn id="17" dur="500"/>
                                        <p:tgtEl>
                                          <p:spTgt spid="35">
                                            <p:txEl>
                                              <p:pRg st="0" end="0"/>
                                            </p:txEl>
                                          </p:spTgt>
                                        </p:tgtEl>
                                      </p:cBhvr>
                                    </p:animEffect>
                                  </p:childTnLst>
                                </p:cTn>
                              </p:par>
                              <p:par>
                                <p:cTn id="18" presetID="1" presetClass="entr" presetSubtype="0" fill="hold" grpId="0" nodeType="withEffect">
                                  <p:stCondLst>
                                    <p:cond delay="0"/>
                                  </p:stCondLst>
                                  <p:iterate type="lt">
                                    <p:tmAbs val="80"/>
                                  </p:iterate>
                                  <p:childTnLst>
                                    <p:set>
                                      <p:cBhvr>
                                        <p:cTn id="19" dur="1" fill="hold">
                                          <p:stCondLst>
                                            <p:cond delay="0"/>
                                          </p:stCondLst>
                                        </p:cTn>
                                        <p:tgtEl>
                                          <p:spTgt spid="52"/>
                                        </p:tgtEl>
                                        <p:attrNameLst>
                                          <p:attrName>style.visibility</p:attrName>
                                        </p:attrNameLst>
                                      </p:cBhvr>
                                      <p:to>
                                        <p:strVal val="visible"/>
                                      </p:to>
                                    </p:set>
                                  </p:childTnLst>
                                </p:cTn>
                              </p:par>
                            </p:childTnLst>
                          </p:cTn>
                        </p:par>
                        <p:par>
                          <p:cTn id="20" fill="hold">
                            <p:stCondLst>
                              <p:cond delay="29281"/>
                            </p:stCondLst>
                            <p:childTnLst>
                              <p:par>
                                <p:cTn id="21" presetID="2" presetClass="entr" presetSubtype="6" decel="10000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250" fill="hold"/>
                                        <p:tgtEl>
                                          <p:spTgt spid="20"/>
                                        </p:tgtEl>
                                        <p:attrNameLst>
                                          <p:attrName>ppt_x</p:attrName>
                                        </p:attrNameLst>
                                      </p:cBhvr>
                                      <p:tavLst>
                                        <p:tav tm="0">
                                          <p:val>
                                            <p:strVal val="1+#ppt_w/2"/>
                                          </p:val>
                                        </p:tav>
                                        <p:tav tm="100000">
                                          <p:val>
                                            <p:strVal val="#ppt_x"/>
                                          </p:val>
                                        </p:tav>
                                      </p:tavLst>
                                    </p:anim>
                                    <p:anim calcmode="lin" valueType="num">
                                      <p:cBhvr additive="base">
                                        <p:cTn id="24" dur="1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grpSp>
        <p:nvGrpSpPr>
          <p:cNvPr id="3" name="Group 2"/>
          <p:cNvGrpSpPr/>
          <p:nvPr/>
        </p:nvGrpSpPr>
        <p:grpSpPr>
          <a:xfrm>
            <a:off x="-1" y="6732588"/>
            <a:ext cx="12192001" cy="130049"/>
            <a:chOff x="-1" y="6732588"/>
            <a:chExt cx="12192001" cy="130049"/>
          </a:xfrm>
        </p:grpSpPr>
        <p:sp>
          <p:nvSpPr>
            <p:cNvPr id="12" name="Rectangle 11"/>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Rectangle 12"/>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Rectangle 13"/>
            <p:cNvSpPr/>
            <p:nvPr/>
          </p:nvSpPr>
          <p:spPr>
            <a:xfrm>
              <a:off x="6096000" y="6732588"/>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Rectangle 14"/>
            <p:cNvSpPr/>
            <p:nvPr/>
          </p:nvSpPr>
          <p:spPr>
            <a:xfrm>
              <a:off x="8947052" y="6732588"/>
              <a:ext cx="3244948" cy="130049"/>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16" name="TextBox 15"/>
          <p:cNvSpPr txBox="1"/>
          <p:nvPr/>
        </p:nvSpPr>
        <p:spPr>
          <a:xfrm>
            <a:off x="3004764" y="2216460"/>
            <a:ext cx="6182472" cy="1630045"/>
          </a:xfrm>
          <a:prstGeom prst="rect">
            <a:avLst/>
          </a:prstGeom>
          <a:noFill/>
        </p:spPr>
        <p:txBody>
          <a:bodyPr wrap="square" rtlCol="0">
            <a:spAutoFit/>
          </a:bodyPr>
          <a:lstStyle/>
          <a:p>
            <a:pPr algn="ctr"/>
            <a:r>
              <a:rPr lang="en-US" altLang="en-PH" sz="8000" b="1">
                <a:solidFill>
                  <a:srgbClr val="4285F4"/>
                </a:solidFill>
                <a:latin typeface="Product Sans" panose="020B0403030502040203" pitchFamily="34" charset="0"/>
                <a:sym typeface="+mn-ea"/>
              </a:rPr>
              <a:t>N</a:t>
            </a:r>
            <a:r>
              <a:rPr lang="en-US" altLang="en-PH" sz="8000" b="1">
                <a:solidFill>
                  <a:srgbClr val="EA4335"/>
                </a:solidFill>
                <a:latin typeface="Product Sans" panose="020B0403030502040203" pitchFamily="34" charset="0"/>
                <a:sym typeface="+mn-ea"/>
              </a:rPr>
              <a:t>h</a:t>
            </a:r>
            <a:r>
              <a:rPr lang="en-US" altLang="en-PH" sz="8000" b="1">
                <a:solidFill>
                  <a:srgbClr val="FFFF00"/>
                </a:solidFill>
                <a:latin typeface="Product Sans" panose="020B0403030502040203" pitchFamily="34" charset="0"/>
                <a:sym typeface="+mn-ea"/>
              </a:rPr>
              <a:t>ó</a:t>
            </a:r>
            <a:r>
              <a:rPr lang="en-US" altLang="en-PH" sz="8000" b="1">
                <a:solidFill>
                  <a:srgbClr val="4285F4"/>
                </a:solidFill>
                <a:latin typeface="Product Sans" panose="020B0403030502040203" pitchFamily="34" charset="0"/>
                <a:sym typeface="+mn-ea"/>
              </a:rPr>
              <a:t>m</a:t>
            </a:r>
            <a:r>
              <a:rPr lang="en-PH" sz="8000" b="1">
                <a:latin typeface="Product Sans" panose="020B0403030502040203" pitchFamily="34" charset="0"/>
                <a:sym typeface="+mn-ea"/>
              </a:rPr>
              <a:t> </a:t>
            </a:r>
            <a:r>
              <a:rPr lang="en-US" sz="8000" b="1">
                <a:solidFill>
                  <a:srgbClr val="2EA54E"/>
                </a:solidFill>
                <a:latin typeface="Product Sans" panose="020B0403030502040203" pitchFamily="34" charset="0"/>
                <a:sym typeface="+mn-ea"/>
              </a:rPr>
              <a:t>13</a:t>
            </a:r>
            <a:endParaRPr lang="en-PH" sz="8000" dirty="0"/>
          </a:p>
          <a:p>
            <a:pPr algn="ctr"/>
            <a:endParaRPr lang="en-PH" sz="2000" dirty="0"/>
          </a:p>
        </p:txBody>
      </p:sp>
      <p:grpSp>
        <p:nvGrpSpPr>
          <p:cNvPr id="18" name="Group 17"/>
          <p:cNvGrpSpPr/>
          <p:nvPr/>
        </p:nvGrpSpPr>
        <p:grpSpPr>
          <a:xfrm>
            <a:off x="-8538373" y="346935"/>
            <a:ext cx="6654018" cy="550671"/>
            <a:chOff x="2768991" y="3077691"/>
            <a:chExt cx="6654018" cy="550671"/>
          </a:xfrm>
        </p:grpSpPr>
        <p:sp>
          <p:nvSpPr>
            <p:cNvPr id="19" name="Rectangle: Rounded Corners 18"/>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 name="Picture 19"/>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21" name="Picture 20"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23" name="TextBox 22"/>
          <p:cNvSpPr txBox="1"/>
          <p:nvPr/>
        </p:nvSpPr>
        <p:spPr>
          <a:xfrm>
            <a:off x="-7893530"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pic>
        <p:nvPicPr>
          <p:cNvPr id="24" name="Picture 2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1774694" y="386390"/>
            <a:ext cx="609591" cy="494614"/>
          </a:xfrm>
          <a:prstGeom prst="rect">
            <a:avLst/>
          </a:prstGeom>
        </p:spPr>
      </p:pic>
      <p:pic>
        <p:nvPicPr>
          <p:cNvPr id="25" name="Graphic 24" descr="DVD player with solid fill"/>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1420195" y="1177208"/>
            <a:ext cx="759345" cy="759345"/>
          </a:xfrm>
          <a:prstGeom prst="rect">
            <a:avLst/>
          </a:prstGeom>
        </p:spPr>
      </p:pic>
      <p:pic>
        <p:nvPicPr>
          <p:cNvPr id="29" name="Graphic 28" descr="Optical disc with solid fill"/>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2661668" y="1189462"/>
            <a:ext cx="759345" cy="759345"/>
          </a:xfrm>
          <a:prstGeom prst="rect">
            <a:avLst/>
          </a:prstGeom>
        </p:spPr>
      </p:pic>
      <p:pic>
        <p:nvPicPr>
          <p:cNvPr id="30" name="Graphic 29" descr="Film strip with solid fill"/>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rot="19220354">
            <a:off x="-4847297" y="1115861"/>
            <a:ext cx="759345" cy="882040"/>
          </a:xfrm>
          <a:prstGeom prst="rect">
            <a:avLst/>
          </a:prstGeom>
        </p:spPr>
      </p:pic>
      <p:pic>
        <p:nvPicPr>
          <p:cNvPr id="31" name="Graphic 30" descr="Drama with solid fill"/>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758000" y="1141808"/>
            <a:ext cx="759345" cy="759345"/>
          </a:xfrm>
          <a:prstGeom prst="rect">
            <a:avLst/>
          </a:prstGeom>
        </p:spPr>
      </p:pic>
      <p:pic>
        <p:nvPicPr>
          <p:cNvPr id="32" name="Graphic 31" descr="Director's Chair with solid fill"/>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1208463" y="7895499"/>
            <a:ext cx="759345" cy="759345"/>
          </a:xfrm>
          <a:prstGeom prst="rect">
            <a:avLst/>
          </a:prstGeom>
        </p:spPr>
      </p:pic>
      <p:pic>
        <p:nvPicPr>
          <p:cNvPr id="33" name="Graphic 32" descr="3d Glasses with solid fill"/>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7378262" y="7895499"/>
            <a:ext cx="759345" cy="759345"/>
          </a:xfrm>
          <a:prstGeom prst="rect">
            <a:avLst/>
          </a:prstGeom>
        </p:spPr>
      </p:pic>
      <p:pic>
        <p:nvPicPr>
          <p:cNvPr id="34" name="Graphic 33" descr="Film reel with solid fill"/>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10136167" y="7905840"/>
            <a:ext cx="759345" cy="759345"/>
          </a:xfrm>
          <a:prstGeom prst="rect">
            <a:avLst/>
          </a:prstGeom>
        </p:spPr>
      </p:pic>
      <p:pic>
        <p:nvPicPr>
          <p:cNvPr id="35" name="Graphic 34" descr="Theatre with solid fill"/>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8765097" y="7895499"/>
            <a:ext cx="759345" cy="759345"/>
          </a:xfrm>
          <a:prstGeom prst="rect">
            <a:avLst/>
          </a:prstGeom>
        </p:spPr>
      </p:pic>
      <p:sp>
        <p:nvSpPr>
          <p:cNvPr id="36" name="Oval 35"/>
          <p:cNvSpPr/>
          <p:nvPr/>
        </p:nvSpPr>
        <p:spPr>
          <a:xfrm>
            <a:off x="10817067" y="-738629"/>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Oval 36"/>
          <p:cNvSpPr/>
          <p:nvPr/>
        </p:nvSpPr>
        <p:spPr>
          <a:xfrm>
            <a:off x="11257230" y="-734769"/>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8" name="Oval 37"/>
          <p:cNvSpPr/>
          <p:nvPr/>
        </p:nvSpPr>
        <p:spPr>
          <a:xfrm>
            <a:off x="11668510" y="-738629"/>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39" name="Picture 38" descr="Avocado Moody Foodies"/>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642499" y="4646320"/>
            <a:ext cx="1048770" cy="1048770"/>
          </a:xfrm>
          <a:prstGeom prst="rect">
            <a:avLst/>
          </a:prstGeom>
        </p:spPr>
      </p:pic>
      <p:pic>
        <p:nvPicPr>
          <p:cNvPr id="40" name="Picture 39" descr="Pear Moody Foodies"/>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256974" y="5754532"/>
            <a:ext cx="834962" cy="834962"/>
          </a:xfrm>
          <a:prstGeom prst="rect">
            <a:avLst/>
          </a:prstGeom>
        </p:spPr>
      </p:pic>
      <p:pic>
        <p:nvPicPr>
          <p:cNvPr id="41" name="Picture 40" descr="Apple Moody Foodies"/>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382984" y="5373459"/>
            <a:ext cx="1066988" cy="1066988"/>
          </a:xfrm>
          <a:prstGeom prst="rect">
            <a:avLst/>
          </a:prstGeom>
        </p:spPr>
      </p:pic>
      <p:pic>
        <p:nvPicPr>
          <p:cNvPr id="42" name="Picture 41" descr="Watermelon Moody Foodies"/>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292172" y="4969178"/>
            <a:ext cx="937775" cy="937775"/>
          </a:xfrm>
          <a:prstGeom prst="rect">
            <a:avLst/>
          </a:prstGeom>
        </p:spPr>
      </p:pic>
      <p:pic>
        <p:nvPicPr>
          <p:cNvPr id="43" name="Picture 42" descr="Banana Moody Foodies"/>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354392" y="5294068"/>
            <a:ext cx="920929" cy="920929"/>
          </a:xfrm>
          <a:prstGeom prst="rect">
            <a:avLst/>
          </a:prstGeom>
        </p:spPr>
      </p:pic>
      <p:sp>
        <p:nvSpPr>
          <p:cNvPr id="44" name="TextBox 43"/>
          <p:cNvSpPr txBox="1"/>
          <p:nvPr/>
        </p:nvSpPr>
        <p:spPr>
          <a:xfrm>
            <a:off x="3257550" y="3739515"/>
            <a:ext cx="6046470" cy="953135"/>
          </a:xfrm>
          <a:prstGeom prst="rect">
            <a:avLst/>
          </a:prstGeom>
          <a:noFill/>
        </p:spPr>
        <p:txBody>
          <a:bodyPr wrap="square" rtlCol="0">
            <a:spAutoFit/>
          </a:bodyPr>
          <a:lstStyle/>
          <a:p>
            <a:pPr algn="ctr"/>
            <a:r>
              <a:rPr lang="en-US" sz="2800">
                <a:solidFill>
                  <a:schemeClr val="bg1"/>
                </a:solidFill>
                <a:latin typeface="Bahnschrift" panose="020B0502040204020203" charset="0"/>
                <a:cs typeface="Bahnschrift" panose="020B0502040204020203" charset="0"/>
              </a:rPr>
              <a:t>Cảm ơn cô và các bạn đã chú ý lắng nghe !</a:t>
            </a:r>
            <a:endParaRPr lang="vi-VN" sz="2800">
              <a:solidFill>
                <a:schemeClr val="bg1"/>
              </a:solidFill>
              <a:latin typeface="Bahnschrift" panose="020B0502040204020203" charset="0"/>
              <a:cs typeface="Bahnschrift" panose="020B0502040204020203" charset="0"/>
            </a:endParaRPr>
          </a:p>
        </p:txBody>
      </p:sp>
      <p:sp>
        <p:nvSpPr>
          <p:cNvPr id="45" name="Oval 44"/>
          <p:cNvSpPr/>
          <p:nvPr/>
        </p:nvSpPr>
        <p:spPr>
          <a:xfrm>
            <a:off x="729411" y="2323619"/>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29859" t="-135085" r="-545392" b="-284131"/>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Oval 45"/>
          <p:cNvSpPr/>
          <p:nvPr/>
        </p:nvSpPr>
        <p:spPr>
          <a:xfrm>
            <a:off x="3072776" y="686346"/>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171960" t="-147226" r="-443210" b="-302684"/>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Oval 46"/>
          <p:cNvSpPr/>
          <p:nvPr/>
        </p:nvSpPr>
        <p:spPr>
          <a:xfrm>
            <a:off x="10515839" y="2323620"/>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401948" t="-128498" r="-154517" b="-276273"/>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Oval 47"/>
          <p:cNvSpPr/>
          <p:nvPr/>
        </p:nvSpPr>
        <p:spPr>
          <a:xfrm>
            <a:off x="7369693" y="719458"/>
            <a:ext cx="995680" cy="971973"/>
          </a:xfrm>
          <a:prstGeom prst="ellipse">
            <a:avLst/>
          </a:prstGeom>
          <a:blipFill dpi="0" rotWithShape="1">
            <a:blip r:embed="rId27">
              <a:extLst>
                <a:ext uri="{28A0092B-C50C-407E-A947-70E740481C1C}">
                  <a14:useLocalDpi xmlns:a14="http://schemas.microsoft.com/office/drawing/2010/main" val="0"/>
                </a:ext>
              </a:extLst>
            </a:blip>
            <a:srcRect/>
            <a:stretch>
              <a:fillRect l="-561918" t="-139800" r="-34677" b="-295826"/>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89" name="Rectangle 88"/>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TextBox 89"/>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91" name="Oval 9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2" name="Oval 9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3" name="Oval 9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94" name="Group 93"/>
          <p:cNvGrpSpPr/>
          <p:nvPr/>
        </p:nvGrpSpPr>
        <p:grpSpPr>
          <a:xfrm>
            <a:off x="3065043" y="346935"/>
            <a:ext cx="6654018" cy="550671"/>
            <a:chOff x="2768991" y="3077691"/>
            <a:chExt cx="6654018" cy="550671"/>
          </a:xfrm>
        </p:grpSpPr>
        <p:sp>
          <p:nvSpPr>
            <p:cNvPr id="95" name="Rectangle: Rounded Corners 94"/>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96" name="Picture 95"/>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97" name="Picture 96"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98" name="TextBox 97"/>
          <p:cNvSpPr txBox="1"/>
          <p:nvPr/>
        </p:nvSpPr>
        <p:spPr>
          <a:xfrm>
            <a:off x="3595123" y="42020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99" name="Group 98"/>
          <p:cNvGrpSpPr/>
          <p:nvPr/>
        </p:nvGrpSpPr>
        <p:grpSpPr>
          <a:xfrm rot="5400000" flipV="1">
            <a:off x="-3375115" y="3352257"/>
            <a:ext cx="6858002" cy="153487"/>
            <a:chOff x="-1" y="6732587"/>
            <a:chExt cx="12192000" cy="127731"/>
          </a:xfrm>
        </p:grpSpPr>
        <p:sp>
          <p:nvSpPr>
            <p:cNvPr id="100" name="Rectangle 99"/>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1" name="Rectangle 100"/>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2" name="Rectangle 101"/>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03" name="Rectangle 102"/>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04" name="Picture 10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sp>
        <p:nvSpPr>
          <p:cNvPr id="34" name="Rectangle: Folded Corner 33"/>
          <p:cNvSpPr/>
          <p:nvPr/>
        </p:nvSpPr>
        <p:spPr>
          <a:xfrm rot="10800000">
            <a:off x="4776484" y="3202328"/>
            <a:ext cx="2397093" cy="1327617"/>
          </a:xfrm>
          <a:prstGeom prst="foldedCorner">
            <a:avLst>
              <a:gd name="adj" fmla="val 50000"/>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TextBox 35"/>
          <p:cNvSpPr txBox="1"/>
          <p:nvPr/>
        </p:nvSpPr>
        <p:spPr>
          <a:xfrm>
            <a:off x="5376692" y="3676003"/>
            <a:ext cx="1664573" cy="398780"/>
          </a:xfrm>
          <a:prstGeom prst="rect">
            <a:avLst/>
          </a:prstGeom>
          <a:noFill/>
        </p:spPr>
        <p:txBody>
          <a:bodyPr wrap="square" rtlCol="0">
            <a:spAutoFit/>
          </a:bodyPr>
          <a:lstStyle/>
          <a:p>
            <a:r>
              <a:rPr lang="en-US" altLang="en-PH" sz="2000" b="1">
                <a:solidFill>
                  <a:schemeClr val="bg1"/>
                </a:solidFill>
                <a:latin typeface="SVN-Product Sans" panose="020B0403030502040203" pitchFamily="34" charset="0"/>
              </a:rPr>
              <a:t>Mở đầu</a:t>
            </a:r>
            <a:endParaRPr lang="en-US" altLang="en-PH" sz="2000" b="1" dirty="0">
              <a:solidFill>
                <a:schemeClr val="bg1"/>
              </a:solidFill>
              <a:latin typeface="SVN-Product Sans" panose="020B0403030502040203" pitchFamily="34" charset="0"/>
            </a:endParaRPr>
          </a:p>
        </p:txBody>
      </p:sp>
      <p:pic>
        <p:nvPicPr>
          <p:cNvPr id="37" name="Graphic 36" descr="Director's Chair with solid fill"/>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743564" y="5596665"/>
            <a:ext cx="914400" cy="914400"/>
          </a:xfrm>
          <a:prstGeom prst="rect">
            <a:avLst/>
          </a:prstGeom>
        </p:spPr>
      </p:pic>
      <p:pic>
        <p:nvPicPr>
          <p:cNvPr id="38" name="Graphic 37" descr="DVD player with solid fill"/>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3534038" y="5754057"/>
            <a:ext cx="914400" cy="914400"/>
          </a:xfrm>
          <a:prstGeom prst="rect">
            <a:avLst/>
          </a:prstGeom>
        </p:spPr>
      </p:pic>
      <p:pic>
        <p:nvPicPr>
          <p:cNvPr id="43" name="Graphic 42" descr="3d Glasses with solid fill"/>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7313742" y="1320007"/>
            <a:ext cx="914400" cy="914400"/>
          </a:xfrm>
          <a:prstGeom prst="rect">
            <a:avLst/>
          </a:prstGeom>
        </p:spPr>
      </p:pic>
      <p:pic>
        <p:nvPicPr>
          <p:cNvPr id="44" name="Graphic 43" descr="Film reel with solid fill"/>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9827980" y="4156453"/>
            <a:ext cx="914400" cy="914400"/>
          </a:xfrm>
          <a:prstGeom prst="rect">
            <a:avLst/>
          </a:prstGeom>
        </p:spPr>
      </p:pic>
      <p:pic>
        <p:nvPicPr>
          <p:cNvPr id="45" name="Graphic 44" descr="Optical disc with solid fill"/>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2489982" y="4337016"/>
            <a:ext cx="914400" cy="914400"/>
          </a:xfrm>
          <a:prstGeom prst="rect">
            <a:avLst/>
          </a:prstGeom>
        </p:spPr>
      </p:pic>
      <p:pic>
        <p:nvPicPr>
          <p:cNvPr id="46" name="Graphic 45" descr="Film strip with solid fill"/>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rot="19220354">
            <a:off x="3533499" y="1195711"/>
            <a:ext cx="914400" cy="1062148"/>
          </a:xfrm>
          <a:prstGeom prst="rect">
            <a:avLst/>
          </a:prstGeom>
        </p:spPr>
      </p:pic>
      <p:pic>
        <p:nvPicPr>
          <p:cNvPr id="48" name="Graphic 47" descr="Theatre with solid fill"/>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9448218" y="2370457"/>
            <a:ext cx="914400" cy="914400"/>
          </a:xfrm>
          <a:prstGeom prst="rect">
            <a:avLst/>
          </a:prstGeom>
        </p:spPr>
      </p:pic>
      <p:pic>
        <p:nvPicPr>
          <p:cNvPr id="49" name="Graphic 48" descr="Drama with solid fill"/>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xmlns="" r:embed="rId21"/>
              </a:ext>
            </a:extLst>
          </a:blip>
          <a:stretch>
            <a:fillRect/>
          </a:stretch>
        </p:blipFill>
        <p:spPr>
          <a:xfrm>
            <a:off x="1207891" y="2529393"/>
            <a:ext cx="914400" cy="914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838200" y="365125"/>
            <a:ext cx="10515600" cy="795655"/>
          </a:xfrm>
        </p:spPr>
        <p:txBody>
          <a:bodyPr/>
          <a:lstStyle/>
          <a:p>
            <a:endParaRPr lang="en-US"/>
          </a:p>
        </p:txBody>
      </p:sp>
      <p:grpSp>
        <p:nvGrpSpPr>
          <p:cNvPr id="23" name="Group 22"/>
          <p:cNvGrpSpPr/>
          <p:nvPr/>
        </p:nvGrpSpPr>
        <p:grpSpPr>
          <a:xfrm>
            <a:off x="505185" y="1311212"/>
            <a:ext cx="5928271" cy="4980731"/>
            <a:chOff x="505185" y="1311212"/>
            <a:chExt cx="5928271" cy="4980731"/>
          </a:xfrm>
        </p:grpSpPr>
        <p:sp>
          <p:nvSpPr>
            <p:cNvPr id="20" name="Rectangle: Rounded Corners 19"/>
            <p:cNvSpPr/>
            <p:nvPr/>
          </p:nvSpPr>
          <p:spPr>
            <a:xfrm>
              <a:off x="505185" y="1311212"/>
              <a:ext cx="5928271" cy="4980731"/>
            </a:xfrm>
            <a:prstGeom prst="roundRect">
              <a:avLst>
                <a:gd name="adj" fmla="val 384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2" name="Picture 21" descr="Logo&#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0000" b="90000" l="10000" r="90000">
                          <a14:foregroundMark x1="55750" y1="49333" x2="60625" y2="59333"/>
                          <a14:backgroundMark x1="39500" y1="70833" x2="39500" y2="70833"/>
                        </a14:backgroundRemoval>
                      </a14:imgEffect>
                    </a14:imgLayer>
                  </a14:imgProps>
                </a:ext>
                <a:ext uri="{28A0092B-C50C-407E-A947-70E740481C1C}">
                  <a14:useLocalDpi xmlns:a14="http://schemas.microsoft.com/office/drawing/2010/main" val="0"/>
                </a:ext>
              </a:extLst>
            </a:blip>
            <a:srcRect l="28690" t="21587" r="28572" b="23651"/>
            <a:stretch>
              <a:fillRect/>
            </a:stretch>
          </p:blipFill>
          <p:spPr>
            <a:xfrm>
              <a:off x="5837102" y="5696758"/>
              <a:ext cx="500743" cy="481215"/>
            </a:xfrm>
            <a:prstGeom prst="rect">
              <a:avLst/>
            </a:prstGeom>
          </p:spPr>
        </p:pic>
      </p:grpSp>
      <p:sp>
        <p:nvSpPr>
          <p:cNvPr id="28" name="Rectangle: Folded Corner 27"/>
          <p:cNvSpPr/>
          <p:nvPr/>
        </p:nvSpPr>
        <p:spPr>
          <a:xfrm>
            <a:off x="6954135" y="3867354"/>
            <a:ext cx="4893734" cy="711200"/>
          </a:xfrm>
          <a:prstGeom prst="foldedCorner">
            <a:avLst>
              <a:gd name="adj" fmla="val 47619"/>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TextBox 28"/>
          <p:cNvSpPr txBox="1"/>
          <p:nvPr/>
        </p:nvSpPr>
        <p:spPr>
          <a:xfrm>
            <a:off x="7144287" y="4005544"/>
            <a:ext cx="3606800" cy="398780"/>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a:t>
            </a:r>
            <a:r>
              <a:rPr lang="en-US" altLang="en-PH" sz="2000">
                <a:solidFill>
                  <a:schemeClr val="bg1"/>
                </a:solidFill>
                <a:latin typeface="SVN-Product Sans" panose="020B0403030502040203" pitchFamily="34" charset="0"/>
              </a:rPr>
              <a:t>chính về bài báo cáo </a:t>
            </a:r>
            <a:endParaRPr lang="en-US" altLang="en-PH" sz="2000" dirty="0">
              <a:solidFill>
                <a:schemeClr val="bg1"/>
              </a:solidFill>
              <a:latin typeface="SVN-Product Sans" panose="020B0403030502040203" pitchFamily="34" charset="0"/>
            </a:endParaRPr>
          </a:p>
        </p:txBody>
      </p:sp>
      <p:sp>
        <p:nvSpPr>
          <p:cNvPr id="31" name="Rectangle: Folded Corner 30"/>
          <p:cNvSpPr/>
          <p:nvPr/>
        </p:nvSpPr>
        <p:spPr>
          <a:xfrm>
            <a:off x="6953163" y="5016680"/>
            <a:ext cx="4893734" cy="711200"/>
          </a:xfrm>
          <a:prstGeom prst="foldedCorner">
            <a:avLst>
              <a:gd name="adj" fmla="val 47619"/>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TextBox 31"/>
          <p:cNvSpPr txBox="1"/>
          <p:nvPr/>
        </p:nvSpPr>
        <p:spPr>
          <a:xfrm>
            <a:off x="7172266" y="5172362"/>
            <a:ext cx="3606800" cy="398780"/>
          </a:xfrm>
          <a:prstGeom prst="rect">
            <a:avLst/>
          </a:prstGeom>
          <a:noFill/>
        </p:spPr>
        <p:txBody>
          <a:bodyPr wrap="square" rtlCol="0">
            <a:spAutoFit/>
          </a:bodyPr>
          <a:lstStyle/>
          <a:p>
            <a:r>
              <a:rPr lang="en-US" altLang="en-PH" sz="2000" dirty="0">
                <a:solidFill>
                  <a:schemeClr val="bg1"/>
                </a:solidFill>
                <a:latin typeface="SVN-Product Sans" panose="020B0403030502040203" pitchFamily="34" charset="0"/>
              </a:rPr>
              <a:t>Tổng Kết</a:t>
            </a:r>
          </a:p>
        </p:txBody>
      </p:sp>
      <p:sp>
        <p:nvSpPr>
          <p:cNvPr id="34" name="Rectangle: Folded Corner 33"/>
          <p:cNvSpPr/>
          <p:nvPr/>
        </p:nvSpPr>
        <p:spPr>
          <a:xfrm>
            <a:off x="6953798" y="1350514"/>
            <a:ext cx="4893734" cy="711200"/>
          </a:xfrm>
          <a:prstGeom prst="foldedCorner">
            <a:avLst>
              <a:gd name="adj" fmla="val 47619"/>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TextBox 34"/>
          <p:cNvSpPr txBox="1"/>
          <p:nvPr/>
        </p:nvSpPr>
        <p:spPr>
          <a:xfrm>
            <a:off x="7172901" y="1510087"/>
            <a:ext cx="3606800" cy="398780"/>
          </a:xfrm>
          <a:prstGeom prst="rect">
            <a:avLst/>
          </a:prstGeom>
          <a:noFill/>
        </p:spPr>
        <p:txBody>
          <a:bodyPr wrap="square" rtlCol="0">
            <a:spAutoFit/>
          </a:bodyPr>
          <a:lstStyle/>
          <a:p>
            <a:r>
              <a:rPr lang="en-US" altLang="en-PH" sz="2000">
                <a:solidFill>
                  <a:schemeClr val="bg1"/>
                </a:solidFill>
                <a:latin typeface="SVN-Product Sans" panose="020B0403030502040203" pitchFamily="34" charset="0"/>
              </a:rPr>
              <a:t>Mở đầu</a:t>
            </a:r>
            <a:endParaRPr lang="en-US" altLang="en-PH" sz="2000" dirty="0">
              <a:solidFill>
                <a:schemeClr val="bg1"/>
              </a:solidFill>
              <a:latin typeface="SVN-Product Sans" panose="020B0403030502040203" pitchFamily="34" charset="0"/>
            </a:endParaRPr>
          </a:p>
        </p:txBody>
      </p:sp>
      <p:sp>
        <p:nvSpPr>
          <p:cNvPr id="41" name="Rectangle 40"/>
          <p:cNvSpPr/>
          <p:nvPr/>
        </p:nvSpPr>
        <p:spPr>
          <a:xfrm>
            <a:off x="442857" y="7119343"/>
            <a:ext cx="9005362" cy="475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3" name="Picture 52" descr="Chart, logo, company name, bubble chart&#10;&#10;Description automatically generated"/>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rot="19778565">
            <a:off x="-1549748" y="3606558"/>
            <a:ext cx="951034" cy="799965"/>
          </a:xfrm>
          <a:prstGeom prst="rect">
            <a:avLst/>
          </a:prstGeom>
        </p:spPr>
      </p:pic>
      <p:pic>
        <p:nvPicPr>
          <p:cNvPr id="54" name="Picture 53" descr="Chart, logo, company name, bubble chart&#10;&#10;Description automatically generated"/>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4474338" y="2516897"/>
            <a:ext cx="799475" cy="784100"/>
          </a:xfrm>
          <a:prstGeom prst="rect">
            <a:avLst/>
          </a:prstGeom>
        </p:spPr>
      </p:pic>
      <p:pic>
        <p:nvPicPr>
          <p:cNvPr id="55" name="Picture 54" descr="Chart, logo, company name, bubble chart&#10;&#10;Description automatically generated"/>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rot="946486">
            <a:off x="-1530585" y="7983489"/>
            <a:ext cx="912707" cy="740559"/>
          </a:xfrm>
          <a:prstGeom prst="rect">
            <a:avLst/>
          </a:prstGeom>
        </p:spPr>
      </p:pic>
      <p:pic>
        <p:nvPicPr>
          <p:cNvPr id="56" name="Picture 55" descr="Chart, logo, company name, bubble chart&#10;&#10;Description automatically generated"/>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rot="20058234">
            <a:off x="9139217" y="-2079301"/>
            <a:ext cx="795115" cy="775722"/>
          </a:xfrm>
          <a:prstGeom prst="rect">
            <a:avLst/>
          </a:prstGeom>
        </p:spPr>
      </p:pic>
      <p:pic>
        <p:nvPicPr>
          <p:cNvPr id="57" name="Picture 56" descr="Chart, logo, company name, bubble chart&#10;&#10;Description automatically generated"/>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19651691">
            <a:off x="12196997" y="11525703"/>
            <a:ext cx="744261" cy="789097"/>
          </a:xfrm>
          <a:prstGeom prst="rect">
            <a:avLst/>
          </a:prstGeom>
        </p:spPr>
      </p:pic>
      <p:pic>
        <p:nvPicPr>
          <p:cNvPr id="58" name="Picture 57" descr="Chart, logo, company name, bubble chart&#10;&#10;Description automatically generated"/>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rot="20440538">
            <a:off x="-1558101" y="-3194771"/>
            <a:ext cx="722489" cy="900224"/>
          </a:xfrm>
          <a:prstGeom prst="rect">
            <a:avLst/>
          </a:prstGeom>
        </p:spPr>
      </p:pic>
      <p:sp>
        <p:nvSpPr>
          <p:cNvPr id="69" name="Rectangle 68"/>
          <p:cNvSpPr/>
          <p:nvPr/>
        </p:nvSpPr>
        <p:spPr>
          <a:xfrm>
            <a:off x="150703" y="-251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0" name="Group 69"/>
          <p:cNvGrpSpPr/>
          <p:nvPr/>
        </p:nvGrpSpPr>
        <p:grpSpPr>
          <a:xfrm>
            <a:off x="3065043" y="346935"/>
            <a:ext cx="6654018" cy="550671"/>
            <a:chOff x="2768991" y="3077691"/>
            <a:chExt cx="6654018" cy="550671"/>
          </a:xfrm>
        </p:grpSpPr>
        <p:sp>
          <p:nvSpPr>
            <p:cNvPr id="71" name="Rectangle: Rounded Corners 70"/>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72" name="Picture 71"/>
            <p:cNvPicPr>
              <a:picLocks noChangeAspect="1"/>
            </p:cNvPicPr>
            <p:nvPr/>
          </p:nvPicPr>
          <p:blipFill>
            <a:blip r:embed="rId1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3" name="Picture 72" descr="Icon&#10;&#10;Description automatically generated"/>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4" name="TextBox 73"/>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75" name="TextBox 74"/>
          <p:cNvSpPr txBox="1"/>
          <p:nvPr/>
        </p:nvSpPr>
        <p:spPr>
          <a:xfrm>
            <a:off x="3671897" y="438119"/>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sp>
        <p:nvSpPr>
          <p:cNvPr id="76" name="Oval 75"/>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7" name="Oval 76"/>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8" name="Oval 77"/>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79" name="Group 78"/>
          <p:cNvGrpSpPr/>
          <p:nvPr/>
        </p:nvGrpSpPr>
        <p:grpSpPr>
          <a:xfrm rot="5400000" flipV="1">
            <a:off x="-3352257" y="3352257"/>
            <a:ext cx="6858002" cy="153487"/>
            <a:chOff x="-1" y="6732587"/>
            <a:chExt cx="12192000" cy="127731"/>
          </a:xfrm>
        </p:grpSpPr>
        <p:sp>
          <p:nvSpPr>
            <p:cNvPr id="80" name="Rectangle 79"/>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1" name="Rectangle 80"/>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2" name="Rectangle 81"/>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3" name="Rectangle 82"/>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 name="Text Box 3"/>
          <p:cNvSpPr txBox="1"/>
          <p:nvPr/>
        </p:nvSpPr>
        <p:spPr>
          <a:xfrm>
            <a:off x="2156460" y="1718310"/>
            <a:ext cx="3823970" cy="1125244"/>
          </a:xfrm>
          <a:prstGeom prst="rect">
            <a:avLst/>
          </a:prstGeom>
          <a:noFill/>
        </p:spPr>
        <p:txBody>
          <a:bodyPr wrap="square" rtlCol="0" anchor="t">
            <a:spAutoFit/>
          </a:bodyPr>
          <a:lstStyle/>
          <a:p>
            <a:pPr algn="ctr">
              <a:lnSpc>
                <a:spcPct val="150000"/>
              </a:lnSpc>
            </a:pPr>
            <a:r>
              <a:rPr lang="en-US" altLang="en-PH" sz="2400" dirty="0" err="1">
                <a:latin typeface="Bahnschrift" panose="020B0502040204020203" charset="0"/>
                <a:cs typeface="Bahnschrift" panose="020B0502040204020203" charset="0"/>
                <a:sym typeface="+mn-ea"/>
              </a:rPr>
              <a:t>Giảng</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viên</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hướng</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dẫn</a:t>
            </a:r>
            <a:r>
              <a:rPr lang="en-US" altLang="en-PH" sz="2400" dirty="0">
                <a:latin typeface="Bahnschrift" panose="020B0502040204020203" charset="0"/>
                <a:cs typeface="Bahnschrift" panose="020B0502040204020203" charset="0"/>
                <a:sym typeface="+mn-ea"/>
              </a:rPr>
              <a:t>:</a:t>
            </a:r>
          </a:p>
          <a:p>
            <a:pPr algn="ctr">
              <a:lnSpc>
                <a:spcPct val="150000"/>
              </a:lnSpc>
            </a:pPr>
            <a:r>
              <a:rPr lang="en-US" altLang="en-PH" sz="2400" dirty="0" err="1">
                <a:latin typeface="Bahnschrift" panose="020B0502040204020203" charset="0"/>
                <a:cs typeface="Bahnschrift" panose="020B0502040204020203" charset="0"/>
                <a:sym typeface="+mn-ea"/>
              </a:rPr>
              <a:t>Nguyễn</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Hải</a:t>
            </a:r>
            <a:r>
              <a:rPr lang="en-US" altLang="en-PH" sz="2400" dirty="0">
                <a:latin typeface="Bahnschrift" panose="020B0502040204020203" charset="0"/>
                <a:cs typeface="Bahnschrift" panose="020B0502040204020203" charset="0"/>
                <a:sym typeface="+mn-ea"/>
              </a:rPr>
              <a:t> </a:t>
            </a:r>
            <a:r>
              <a:rPr lang="en-US" altLang="en-PH" sz="2400" dirty="0" err="1">
                <a:latin typeface="Bahnschrift" panose="020B0502040204020203" charset="0"/>
                <a:cs typeface="Bahnschrift" panose="020B0502040204020203" charset="0"/>
                <a:sym typeface="+mn-ea"/>
              </a:rPr>
              <a:t>Yến</a:t>
            </a:r>
            <a:endParaRPr lang="en-US" altLang="en-PH" sz="2400" dirty="0">
              <a:latin typeface="Bahnschrift" panose="020B0502040204020203" charset="0"/>
              <a:cs typeface="Bahnschrift" panose="020B0502040204020203" charset="0"/>
              <a:sym typeface="+mn-ea"/>
            </a:endParaRPr>
          </a:p>
        </p:txBody>
      </p:sp>
      <p:pic>
        <p:nvPicPr>
          <p:cNvPr id="100" name="Picture 99"/>
          <p:cNvPicPr/>
          <p:nvPr/>
        </p:nvPicPr>
        <p:blipFill>
          <a:blip r:embed="rId13"/>
          <a:stretch>
            <a:fillRect/>
          </a:stretch>
        </p:blipFill>
        <p:spPr>
          <a:xfrm>
            <a:off x="6096000" y="3429000"/>
            <a:ext cx="0" cy="0"/>
          </a:xfrm>
          <a:prstGeom prst="rect">
            <a:avLst/>
          </a:prstGeom>
          <a:noFill/>
          <a:ln w="9525">
            <a:noFill/>
          </a:ln>
        </p:spPr>
      </p:pic>
      <p:pic>
        <p:nvPicPr>
          <p:cNvPr id="6" name="Content Placeholder 5"/>
          <p:cNvPicPr>
            <a:picLocks noGrp="1" noChangeAspect="1"/>
          </p:cNvPicPr>
          <p:nvPr>
            <p:ph idx="1"/>
          </p:nvPr>
        </p:nvPicPr>
        <p:blipFill>
          <a:blip r:embed="rId14"/>
          <a:stretch>
            <a:fillRect/>
          </a:stretch>
        </p:blipFill>
        <p:spPr>
          <a:xfrm>
            <a:off x="838200" y="1807210"/>
            <a:ext cx="1021715" cy="1021715"/>
          </a:xfrm>
          <a:prstGeom prst="ellipse">
            <a:avLst/>
          </a:prstGeom>
        </p:spPr>
      </p:pic>
      <p:sp>
        <p:nvSpPr>
          <p:cNvPr id="8" name="Text Box 7"/>
          <p:cNvSpPr txBox="1"/>
          <p:nvPr/>
        </p:nvSpPr>
        <p:spPr>
          <a:xfrm>
            <a:off x="896620" y="3688715"/>
            <a:ext cx="5083810" cy="1125244"/>
          </a:xfrm>
          <a:prstGeom prst="rect">
            <a:avLst/>
          </a:prstGeom>
          <a:noFill/>
        </p:spPr>
        <p:txBody>
          <a:bodyPr wrap="square" rtlCol="0">
            <a:spAutoFit/>
          </a:bodyPr>
          <a:lstStyle/>
          <a:p>
            <a:pPr algn="just">
              <a:lnSpc>
                <a:spcPct val="150000"/>
              </a:lnSpc>
            </a:pPr>
            <a:r>
              <a:rPr lang="en-US" sz="2400" dirty="0" err="1">
                <a:latin typeface="Bahnschrift" panose="020B0502040204020203" charset="0"/>
                <a:cs typeface="Bahnschrift" panose="020B0502040204020203" charset="0"/>
              </a:rPr>
              <a:t>Mã</a:t>
            </a:r>
            <a:r>
              <a:rPr lang="en-US" sz="2400" dirty="0">
                <a:latin typeface="Bahnschrift" panose="020B0502040204020203" charset="0"/>
                <a:cs typeface="Bahnschrift" panose="020B0502040204020203" charset="0"/>
              </a:rPr>
              <a:t> </a:t>
            </a:r>
            <a:r>
              <a:rPr lang="en-US" sz="2400" dirty="0" err="1">
                <a:latin typeface="Bahnschrift" panose="020B0502040204020203" charset="0"/>
                <a:cs typeface="Bahnschrift" panose="020B0502040204020203" charset="0"/>
              </a:rPr>
              <a:t>Lớp</a:t>
            </a:r>
            <a:r>
              <a:rPr lang="en-US" sz="2400" dirty="0">
                <a:latin typeface="Bahnschrift" panose="020B0502040204020203" charset="0"/>
                <a:cs typeface="Bahnschrift" panose="020B0502040204020203" charset="0"/>
              </a:rPr>
              <a:t>: 12DHTH09, </a:t>
            </a:r>
            <a:r>
              <a:rPr lang="en-US" sz="2400" dirty="0" err="1">
                <a:latin typeface="Bahnschrift" panose="020B0502040204020203" charset="0"/>
                <a:cs typeface="Bahnschrift" panose="020B0502040204020203" charset="0"/>
              </a:rPr>
              <a:t>Chiều</a:t>
            </a:r>
            <a:r>
              <a:rPr lang="en-US" sz="2400" dirty="0">
                <a:latin typeface="Bahnschrift" panose="020B0502040204020203" charset="0"/>
                <a:cs typeface="Bahnschrift" panose="020B0502040204020203" charset="0"/>
              </a:rPr>
              <a:t> </a:t>
            </a:r>
            <a:r>
              <a:rPr lang="en-US" sz="2400" dirty="0" err="1">
                <a:latin typeface="Bahnschrift" panose="020B0502040204020203" charset="0"/>
                <a:cs typeface="Bahnschrift" panose="020B0502040204020203" charset="0"/>
              </a:rPr>
              <a:t>Thứ</a:t>
            </a:r>
            <a:r>
              <a:rPr lang="en-US" sz="2400" dirty="0">
                <a:latin typeface="Bahnschrift" panose="020B0502040204020203" charset="0"/>
                <a:cs typeface="Bahnschrift" panose="020B0502040204020203" charset="0"/>
              </a:rPr>
              <a:t> 5, </a:t>
            </a:r>
          </a:p>
          <a:p>
            <a:pPr algn="just">
              <a:lnSpc>
                <a:spcPct val="150000"/>
              </a:lnSpc>
            </a:pPr>
            <a:r>
              <a:rPr lang="en-US" sz="2400" dirty="0" err="1">
                <a:latin typeface="Bahnschrift" panose="020B0502040204020203" charset="0"/>
                <a:cs typeface="Bahnschrift" panose="020B0502040204020203" charset="0"/>
              </a:rPr>
              <a:t>Tiết</a:t>
            </a:r>
            <a:r>
              <a:rPr lang="en-US" sz="2400" dirty="0">
                <a:latin typeface="Bahnschrift" panose="020B0502040204020203" charset="0"/>
                <a:cs typeface="Bahnschrift" panose="020B0502040204020203" charset="0"/>
              </a:rPr>
              <a:t> 7 - 11</a:t>
            </a:r>
          </a:p>
        </p:txBody>
      </p:sp>
      <p:sp>
        <p:nvSpPr>
          <p:cNvPr id="11" name="Rectangle: Folded Corner 24"/>
          <p:cNvSpPr/>
          <p:nvPr/>
        </p:nvSpPr>
        <p:spPr>
          <a:xfrm>
            <a:off x="6953500" y="2562105"/>
            <a:ext cx="4893734" cy="71120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12" name="TextBox 25"/>
          <p:cNvSpPr txBox="1"/>
          <p:nvPr/>
        </p:nvSpPr>
        <p:spPr>
          <a:xfrm>
            <a:off x="7143750" y="2723515"/>
            <a:ext cx="4389120" cy="398780"/>
          </a:xfrm>
          <a:prstGeom prst="rect">
            <a:avLst/>
          </a:prstGeom>
          <a:noFill/>
        </p:spPr>
        <p:txBody>
          <a:bodyPr wrap="square" rtlCol="0">
            <a:spAutoFit/>
          </a:bodyPr>
          <a:lstStyle/>
          <a:p>
            <a:r>
              <a:rPr lang="en-US" altLang="en-PH" sz="2000" dirty="0" err="1">
                <a:solidFill>
                  <a:schemeClr val="bg1"/>
                </a:solidFill>
                <a:latin typeface="SVN-Product Sans" panose="020B0403030502040203" pitchFamily="34" charset="0"/>
              </a:rPr>
              <a:t>Sơ</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lược</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về</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bài</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báo</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cáo</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thiết</a:t>
            </a:r>
            <a:r>
              <a:rPr lang="en-US" altLang="en-PH" sz="2000" dirty="0">
                <a:solidFill>
                  <a:schemeClr val="bg1"/>
                </a:solidFill>
                <a:latin typeface="SVN-Product Sans" panose="020B0403030502040203" pitchFamily="34" charset="0"/>
              </a:rPr>
              <a:t> </a:t>
            </a:r>
            <a:r>
              <a:rPr lang="en-US" altLang="en-PH" sz="2000" dirty="0" err="1">
                <a:solidFill>
                  <a:schemeClr val="bg1"/>
                </a:solidFill>
                <a:latin typeface="SVN-Product Sans" panose="020B0403030502040203" pitchFamily="34" charset="0"/>
              </a:rPr>
              <a:t>kế</a:t>
            </a:r>
            <a:r>
              <a:rPr lang="en-US" altLang="en-PH" sz="2000" dirty="0">
                <a:solidFill>
                  <a:schemeClr val="bg1"/>
                </a:solidFill>
                <a:latin typeface="SVN-Product Sans" panose="020B0403030502040203" pitchFamily="34" charset="0"/>
              </a:rPr>
              <a:t> web</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 calcmode="lin" valueType="num">
                                      <p:cBhvr additive="base">
                                        <p:cTn id="2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 calcmode="lin" valueType="num">
                                      <p:cBhvr additive="base">
                                        <p:cTn id="2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decel="10000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1+#ppt_w/2"/>
                                          </p:val>
                                        </p:tav>
                                        <p:tav tm="100000">
                                          <p:val>
                                            <p:strVal val="#ppt_x"/>
                                          </p:val>
                                        </p:tav>
                                      </p:tavLst>
                                    </p:anim>
                                    <p:anim calcmode="lin" valueType="num">
                                      <p:cBhvr additive="base">
                                        <p:cTn id="36" dur="1000" fill="hold"/>
                                        <p:tgtEl>
                                          <p:spTgt spid="34"/>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1000" fill="hold"/>
                                        <p:tgtEl>
                                          <p:spTgt spid="35"/>
                                        </p:tgtEl>
                                        <p:attrNameLst>
                                          <p:attrName>ppt_x</p:attrName>
                                        </p:attrNameLst>
                                      </p:cBhvr>
                                      <p:tavLst>
                                        <p:tav tm="0">
                                          <p:val>
                                            <p:strVal val="1+#ppt_w/2"/>
                                          </p:val>
                                        </p:tav>
                                        <p:tav tm="100000">
                                          <p:val>
                                            <p:strVal val="#ppt_x"/>
                                          </p:val>
                                        </p:tav>
                                      </p:tavLst>
                                    </p:anim>
                                    <p:anim calcmode="lin" valueType="num">
                                      <p:cBhvr additive="base">
                                        <p:cTn id="40" dur="10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decel="10000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1000" fill="hold"/>
                                        <p:tgtEl>
                                          <p:spTgt spid="11"/>
                                        </p:tgtEl>
                                        <p:attrNameLst>
                                          <p:attrName>ppt_x</p:attrName>
                                        </p:attrNameLst>
                                      </p:cBhvr>
                                      <p:tavLst>
                                        <p:tav tm="0">
                                          <p:val>
                                            <p:strVal val="1+#ppt_w/2"/>
                                          </p:val>
                                        </p:tav>
                                        <p:tav tm="100000">
                                          <p:val>
                                            <p:strVal val="#ppt_x"/>
                                          </p:val>
                                        </p:tav>
                                      </p:tavLst>
                                    </p:anim>
                                    <p:anim calcmode="lin" valueType="num">
                                      <p:cBhvr additive="base">
                                        <p:cTn id="46" dur="1000" fill="hold"/>
                                        <p:tgtEl>
                                          <p:spTgt spid="11"/>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1000" fill="hold"/>
                                        <p:tgtEl>
                                          <p:spTgt spid="12"/>
                                        </p:tgtEl>
                                        <p:attrNameLst>
                                          <p:attrName>ppt_x</p:attrName>
                                        </p:attrNameLst>
                                      </p:cBhvr>
                                      <p:tavLst>
                                        <p:tav tm="0">
                                          <p:val>
                                            <p:strVal val="1+#ppt_w/2"/>
                                          </p:val>
                                        </p:tav>
                                        <p:tav tm="100000">
                                          <p:val>
                                            <p:strVal val="#ppt_x"/>
                                          </p:val>
                                        </p:tav>
                                      </p:tavLst>
                                    </p:anim>
                                    <p:anim calcmode="lin" valueType="num">
                                      <p:cBhvr additive="base">
                                        <p:cTn id="5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decel="10000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1000" fill="hold"/>
                                        <p:tgtEl>
                                          <p:spTgt spid="28"/>
                                        </p:tgtEl>
                                        <p:attrNameLst>
                                          <p:attrName>ppt_x</p:attrName>
                                        </p:attrNameLst>
                                      </p:cBhvr>
                                      <p:tavLst>
                                        <p:tav tm="0">
                                          <p:val>
                                            <p:strVal val="1+#ppt_w/2"/>
                                          </p:val>
                                        </p:tav>
                                        <p:tav tm="100000">
                                          <p:val>
                                            <p:strVal val="#ppt_x"/>
                                          </p:val>
                                        </p:tav>
                                      </p:tavLst>
                                    </p:anim>
                                    <p:anim calcmode="lin" valueType="num">
                                      <p:cBhvr additive="base">
                                        <p:cTn id="56" dur="1000" fill="hold"/>
                                        <p:tgtEl>
                                          <p:spTgt spid="28"/>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1000" fill="hold"/>
                                        <p:tgtEl>
                                          <p:spTgt spid="29"/>
                                        </p:tgtEl>
                                        <p:attrNameLst>
                                          <p:attrName>ppt_x</p:attrName>
                                        </p:attrNameLst>
                                      </p:cBhvr>
                                      <p:tavLst>
                                        <p:tav tm="0">
                                          <p:val>
                                            <p:strVal val="1+#ppt_w/2"/>
                                          </p:val>
                                        </p:tav>
                                        <p:tav tm="100000">
                                          <p:val>
                                            <p:strVal val="#ppt_x"/>
                                          </p:val>
                                        </p:tav>
                                      </p:tavLst>
                                    </p:anim>
                                    <p:anim calcmode="lin" valueType="num">
                                      <p:cBhvr additive="base">
                                        <p:cTn id="60" dur="10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2" decel="100000" fill="hold" grpId="0" nodeType="click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1000" fill="hold"/>
                                        <p:tgtEl>
                                          <p:spTgt spid="31"/>
                                        </p:tgtEl>
                                        <p:attrNameLst>
                                          <p:attrName>ppt_x</p:attrName>
                                        </p:attrNameLst>
                                      </p:cBhvr>
                                      <p:tavLst>
                                        <p:tav tm="0">
                                          <p:val>
                                            <p:strVal val="1+#ppt_w/2"/>
                                          </p:val>
                                        </p:tav>
                                        <p:tav tm="100000">
                                          <p:val>
                                            <p:strVal val="#ppt_x"/>
                                          </p:val>
                                        </p:tav>
                                      </p:tavLst>
                                    </p:anim>
                                    <p:anim calcmode="lin" valueType="num">
                                      <p:cBhvr additive="base">
                                        <p:cTn id="66" dur="1000" fill="hold"/>
                                        <p:tgtEl>
                                          <p:spTgt spid="31"/>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1000" fill="hold"/>
                                        <p:tgtEl>
                                          <p:spTgt spid="32"/>
                                        </p:tgtEl>
                                        <p:attrNameLst>
                                          <p:attrName>ppt_x</p:attrName>
                                        </p:attrNameLst>
                                      </p:cBhvr>
                                      <p:tavLst>
                                        <p:tav tm="0">
                                          <p:val>
                                            <p:strVal val="1+#ppt_w/2"/>
                                          </p:val>
                                        </p:tav>
                                        <p:tav tm="100000">
                                          <p:val>
                                            <p:strVal val="#ppt_x"/>
                                          </p:val>
                                        </p:tav>
                                      </p:tavLst>
                                    </p:anim>
                                    <p:anim calcmode="lin" valueType="num">
                                      <p:cBhvr additive="base">
                                        <p:cTn id="70" dur="10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9" grpId="0"/>
      <p:bldP spid="31" grpId="0" bldLvl="0" animBg="1"/>
      <p:bldP spid="32" grpId="0"/>
      <p:bldP spid="34" grpId="0" bldLvl="0" animBg="1"/>
      <p:bldP spid="35" grpId="0"/>
      <p:bldP spid="4" grpId="0"/>
      <p:bldP spid="4" grpId="1"/>
      <p:bldP spid="11" grpId="0" bldLvl="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25" name="Rectangle: Folded Corner 24"/>
          <p:cNvSpPr/>
          <p:nvPr/>
        </p:nvSpPr>
        <p:spPr>
          <a:xfrm>
            <a:off x="3176270" y="2713355"/>
            <a:ext cx="6938010" cy="200787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26" name="TextBox 25"/>
          <p:cNvSpPr txBox="1"/>
          <p:nvPr/>
        </p:nvSpPr>
        <p:spPr>
          <a:xfrm>
            <a:off x="3444875" y="2980055"/>
            <a:ext cx="5995035" cy="1445260"/>
          </a:xfrm>
          <a:prstGeom prst="rect">
            <a:avLst/>
          </a:prstGeom>
          <a:noFill/>
        </p:spPr>
        <p:txBody>
          <a:bodyPr wrap="square" rtlCol="0">
            <a:spAutoFit/>
          </a:bodyPr>
          <a:lstStyle/>
          <a:p>
            <a:pPr algn="ctr"/>
            <a:r>
              <a:rPr lang="en-US" altLang="en-PH" sz="4400">
                <a:solidFill>
                  <a:schemeClr val="bg1"/>
                </a:solidFill>
                <a:latin typeface="SVN-Product Sans" panose="020B0403030502040203" pitchFamily="34" charset="0"/>
                <a:sym typeface="+mn-ea"/>
              </a:rPr>
              <a:t>Sơ lược về bài báo cáo thiết kế web</a:t>
            </a:r>
            <a:endParaRPr lang="en-PH" sz="4400" b="1" dirty="0">
              <a:solidFill>
                <a:schemeClr val="bg1"/>
              </a:solidFill>
              <a:latin typeface="SVN-Product Sans" panose="020B0403030502040203" pitchFamily="34" charset="0"/>
            </a:endParaRPr>
          </a:p>
        </p:txBody>
      </p:sp>
      <p:sp>
        <p:nvSpPr>
          <p:cNvPr id="41" name="Rectangle 40"/>
          <p:cNvSpPr/>
          <p:nvPr/>
        </p:nvSpPr>
        <p:spPr>
          <a:xfrm>
            <a:off x="442857" y="7164428"/>
            <a:ext cx="9005362" cy="4755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2" name="Group 41"/>
          <p:cNvGrpSpPr/>
          <p:nvPr/>
        </p:nvGrpSpPr>
        <p:grpSpPr>
          <a:xfrm rot="5400000" flipV="1">
            <a:off x="-3352257" y="3352257"/>
            <a:ext cx="6858002" cy="153487"/>
            <a:chOff x="-1" y="6732587"/>
            <a:chExt cx="12192000" cy="127731"/>
          </a:xfrm>
        </p:grpSpPr>
        <p:sp>
          <p:nvSpPr>
            <p:cNvPr id="43" name="Rectangle 4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4" name="Rectangle 4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5" name="Rectangle 4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6" name="Rectangle 4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47" name="Picture 46" descr="Chart, logo, company name, bubble chart&#10;&#10;Description automatically generated"/>
          <p:cNvPicPr>
            <a:picLocks noChangeAspect="1"/>
          </p:cNvPicPr>
          <p:nvPr/>
        </p:nvPicPr>
        <p:blipFill rotWithShape="1">
          <a:blip r:embed="rId2">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rot="19778565">
            <a:off x="2000512" y="1994567"/>
            <a:ext cx="951034" cy="799965"/>
          </a:xfrm>
          <a:prstGeom prst="rect">
            <a:avLst/>
          </a:prstGeom>
        </p:spPr>
      </p:pic>
      <p:pic>
        <p:nvPicPr>
          <p:cNvPr id="48" name="Picture 47" descr="Chart, logo, company name, bubble chart&#10;&#10;Description automatically generated"/>
          <p:cNvPicPr>
            <a:picLocks noChangeAspect="1"/>
          </p:cNvPicPr>
          <p:nvPr/>
        </p:nvPicPr>
        <p:blipFill rotWithShape="1">
          <a:blip r:embed="rId4">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0106006" y="1235158"/>
            <a:ext cx="799475" cy="784100"/>
          </a:xfrm>
          <a:prstGeom prst="rect">
            <a:avLst/>
          </a:prstGeom>
        </p:spPr>
      </p:pic>
      <p:pic>
        <p:nvPicPr>
          <p:cNvPr id="49" name="Picture 48" descr="Chart, logo, company name, bubble chart&#10;&#10;Description automatically generated"/>
          <p:cNvPicPr>
            <a:picLocks noChangeAspect="1"/>
          </p:cNvPicPr>
          <p:nvPr/>
        </p:nvPicPr>
        <p:blipFill rotWithShape="1">
          <a:blip r:embed="rId5">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rot="946486">
            <a:off x="1096694" y="4166710"/>
            <a:ext cx="912707" cy="740559"/>
          </a:xfrm>
          <a:prstGeom prst="rect">
            <a:avLst/>
          </a:prstGeom>
        </p:spPr>
      </p:pic>
      <p:pic>
        <p:nvPicPr>
          <p:cNvPr id="50" name="Picture 49" descr="Chart, logo, company name, bubble chart&#10;&#10;Description automatically generated"/>
          <p:cNvPicPr>
            <a:picLocks noChangeAspect="1"/>
          </p:cNvPicPr>
          <p:nvPr/>
        </p:nvPicPr>
        <p:blipFill rotWithShape="1">
          <a:blip r:embed="rId6">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rot="20058234">
            <a:off x="9434201" y="4689840"/>
            <a:ext cx="795115" cy="775722"/>
          </a:xfrm>
          <a:prstGeom prst="rect">
            <a:avLst/>
          </a:prstGeom>
        </p:spPr>
      </p:pic>
      <p:pic>
        <p:nvPicPr>
          <p:cNvPr id="51" name="Picture 50" descr="Chart, logo, company name, bubble chart&#10;&#10;Description automatically generated"/>
          <p:cNvPicPr>
            <a:picLocks noChangeAspect="1"/>
          </p:cNvPicPr>
          <p:nvPr/>
        </p:nvPicPr>
        <p:blipFill rotWithShape="1">
          <a:blip r:embed="rId7">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19651691">
            <a:off x="4230141" y="5155278"/>
            <a:ext cx="744261" cy="789097"/>
          </a:xfrm>
          <a:prstGeom prst="rect">
            <a:avLst/>
          </a:prstGeom>
        </p:spPr>
      </p:pic>
      <p:sp>
        <p:nvSpPr>
          <p:cNvPr id="64" name="Rectangle 63"/>
          <p:cNvSpPr/>
          <p:nvPr/>
        </p:nvSpPr>
        <p:spPr>
          <a:xfrm>
            <a:off x="150703" y="19503"/>
            <a:ext cx="12041297" cy="1084365"/>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65" name="Group 64"/>
          <p:cNvGrpSpPr/>
          <p:nvPr/>
        </p:nvGrpSpPr>
        <p:grpSpPr>
          <a:xfrm>
            <a:off x="3065043" y="346935"/>
            <a:ext cx="6654018" cy="550671"/>
            <a:chOff x="2768991" y="3077691"/>
            <a:chExt cx="6654018" cy="550671"/>
          </a:xfrm>
        </p:grpSpPr>
        <p:sp>
          <p:nvSpPr>
            <p:cNvPr id="66" name="Rectangle: Rounded Corners 65"/>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7" name="Picture 66"/>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68" name="Picture 67"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69" name="TextBox 68"/>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70" name="TextBox 69"/>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sp>
        <p:nvSpPr>
          <p:cNvPr id="71" name="Oval 70"/>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2" name="Oval 71"/>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3" name="Oval 72"/>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descr="Chart, logo, company name, bubble chart&#10;&#10;Description automatically generated"/>
          <p:cNvPicPr>
            <a:picLocks noChangeAspect="1"/>
          </p:cNvPicPr>
          <p:nvPr/>
        </p:nvPicPr>
        <p:blipFill rotWithShape="1">
          <a:blip r:embed="rId10">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rot="20440538">
            <a:off x="5876408" y="1489566"/>
            <a:ext cx="722489" cy="9002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40" name="Rectangle 39"/>
          <p:cNvSpPr/>
          <p:nvPr/>
        </p:nvSpPr>
        <p:spPr>
          <a:xfrm>
            <a:off x="442857" y="1303591"/>
            <a:ext cx="900536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Folded Corner 44"/>
          <p:cNvSpPr/>
          <p:nvPr/>
        </p:nvSpPr>
        <p:spPr>
          <a:xfrm>
            <a:off x="442595" y="1303655"/>
            <a:ext cx="4677410" cy="61976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10540" y="1389380"/>
            <a:ext cx="4386580" cy="398780"/>
          </a:xfrm>
          <a:prstGeom prst="rect">
            <a:avLst/>
          </a:prstGeom>
          <a:noFill/>
        </p:spPr>
        <p:txBody>
          <a:bodyPr wrap="square" rtlCol="0">
            <a:spAutoFit/>
          </a:bodyPr>
          <a:lstStyle/>
          <a:p>
            <a:r>
              <a:rPr lang="en-US" altLang="en-PH" sz="2000">
                <a:solidFill>
                  <a:schemeClr val="bg1"/>
                </a:solidFill>
                <a:latin typeface="SVN-Product Sans" panose="020B0403030502040203" pitchFamily="34" charset="0"/>
                <a:sym typeface="+mn-ea"/>
              </a:rPr>
              <a:t>Sơ lược về bài báo cáo thiết kế web</a:t>
            </a:r>
            <a:endParaRPr lang="en-PH" sz="2000" dirty="0">
              <a:solidFill>
                <a:schemeClr val="bg1"/>
              </a:solidFill>
              <a:latin typeface="SVN-Product Sans" panose="020B0403030502040203" pitchFamily="34" charset="0"/>
            </a:endParaRPr>
          </a:p>
        </p:txBody>
      </p:sp>
      <p:sp>
        <p:nvSpPr>
          <p:cNvPr id="51" name="TextBox 50"/>
          <p:cNvSpPr txBox="1"/>
          <p:nvPr/>
        </p:nvSpPr>
        <p:spPr>
          <a:xfrm>
            <a:off x="510540" y="1923415"/>
            <a:ext cx="8851900" cy="5170646"/>
          </a:xfrm>
          <a:prstGeom prst="rect">
            <a:avLst/>
          </a:prstGeom>
          <a:noFill/>
        </p:spPr>
        <p:txBody>
          <a:bodyPr wrap="square" rtlCol="0">
            <a:spAutoFit/>
          </a:bodyPr>
          <a:lstStyle/>
          <a:p>
            <a:pPr algn="just">
              <a:lnSpc>
                <a:spcPct val="150000"/>
              </a:lnSpc>
            </a:pPr>
            <a:r>
              <a:rPr lang="en-US" altLang="vi-VN" sz="2200" dirty="0">
                <a:latin typeface="Bahnschrift" panose="020B0502040204020203" charset="0"/>
                <a:cs typeface="Bahnschrift" panose="020B0502040204020203" charset="0"/>
              </a:rPr>
              <a:t>Theo </a:t>
            </a:r>
            <a:r>
              <a:rPr lang="en-US" altLang="vi-VN" sz="2200" dirty="0" err="1">
                <a:latin typeface="Bahnschrift" panose="020B0502040204020203" charset="0"/>
                <a:cs typeface="Bahnschrift" panose="020B0502040204020203" charset="0"/>
              </a:rPr>
              <a:t>như</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các</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kiến</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thức</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đã</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học</a:t>
            </a:r>
            <a:r>
              <a:rPr lang="en-US" altLang="vi-VN" sz="2200" dirty="0">
                <a:latin typeface="Bahnschrift" panose="020B0502040204020203" charset="0"/>
                <a:cs typeface="Bahnschrift" panose="020B0502040204020203" charset="0"/>
              </a:rPr>
              <a:t> ở </a:t>
            </a:r>
            <a:r>
              <a:rPr lang="en-US" altLang="vi-VN" sz="2200" dirty="0" err="1">
                <a:latin typeface="Bahnschrift" panose="020B0502040204020203" charset="0"/>
                <a:cs typeface="Bahnschrift" panose="020B0502040204020203" charset="0"/>
              </a:rPr>
              <a:t>các</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buổi</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nhóm</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chúng</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em</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xin</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chọn</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đề</a:t>
            </a:r>
            <a:r>
              <a:rPr lang="en-US" altLang="vi-VN" sz="2200" dirty="0">
                <a:latin typeface="Bahnschrift" panose="020B0502040204020203" charset="0"/>
                <a:cs typeface="Bahnschrift" panose="020B0502040204020203" charset="0"/>
              </a:rPr>
              <a:t> </a:t>
            </a:r>
            <a:r>
              <a:rPr lang="en-US" altLang="vi-VN" sz="2200" dirty="0" err="1">
                <a:latin typeface="Bahnschrift" panose="020B0502040204020203" charset="0"/>
                <a:cs typeface="Bahnschrift" panose="020B0502040204020203" charset="0"/>
              </a:rPr>
              <a:t>tài</a:t>
            </a:r>
            <a:r>
              <a:rPr lang="en-US" altLang="vi-VN" sz="2200"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Thiết</a:t>
            </a:r>
            <a:r>
              <a:rPr lang="en-US" altLang="vi-VN" sz="2200" u="sng"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kế</a:t>
            </a:r>
            <a:r>
              <a:rPr lang="en-US" altLang="vi-VN" sz="2200" u="sng"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giao</a:t>
            </a:r>
            <a:r>
              <a:rPr lang="en-US" altLang="vi-VN" sz="2200" u="sng"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diện</a:t>
            </a:r>
            <a:r>
              <a:rPr lang="en-US" altLang="vi-VN" sz="2200" u="sng" dirty="0">
                <a:latin typeface="Bahnschrift" panose="020B0502040204020203" charset="0"/>
                <a:cs typeface="Bahnschrift" panose="020B0502040204020203" charset="0"/>
              </a:rPr>
              <a:t> website </a:t>
            </a:r>
            <a:r>
              <a:rPr lang="en-US" altLang="vi-VN" sz="2200" u="sng" dirty="0" err="1">
                <a:latin typeface="Bahnschrift" panose="020B0502040204020203" charset="0"/>
                <a:cs typeface="Bahnschrift" panose="020B0502040204020203" charset="0"/>
              </a:rPr>
              <a:t>bán</a:t>
            </a:r>
            <a:r>
              <a:rPr lang="en-US" altLang="vi-VN" sz="2200" u="sng" dirty="0">
                <a:latin typeface="Bahnschrift" panose="020B0502040204020203" charset="0"/>
                <a:cs typeface="Bahnschrift" panose="020B0502040204020203" charset="0"/>
              </a:rPr>
              <a:t> </a:t>
            </a:r>
            <a:r>
              <a:rPr lang="en-US" altLang="vi-VN" sz="2200" u="sng" dirty="0" err="1">
                <a:latin typeface="Bahnschrift" panose="020B0502040204020203" charset="0"/>
                <a:cs typeface="Bahnschrift" panose="020B0502040204020203" charset="0"/>
              </a:rPr>
              <a:t>hàng</a:t>
            </a:r>
            <a:r>
              <a:rPr lang="en-US" altLang="vi-VN" sz="2200" dirty="0">
                <a:latin typeface="Bahnschrift" panose="020B0502040204020203" charset="0"/>
                <a:cs typeface="Bahnschrift" panose="020B0502040204020203" charset="0"/>
              </a:rPr>
              <a:t>. </a:t>
            </a:r>
            <a:r>
              <a:rPr lang="en-US" sz="2200" dirty="0" err="1">
                <a:latin typeface="Bahnschrift" panose="020B0502040204020203" pitchFamily="34" charset="0"/>
              </a:rPr>
              <a:t>Bạn</a:t>
            </a:r>
            <a:r>
              <a:rPr lang="en-US" sz="2200" dirty="0">
                <a:latin typeface="Bahnschrift" panose="020B0502040204020203" pitchFamily="34" charset="0"/>
              </a:rPr>
              <a:t> </a:t>
            </a:r>
            <a:r>
              <a:rPr lang="en-US" sz="2200" dirty="0" err="1">
                <a:latin typeface="Bahnschrift" panose="020B0502040204020203" pitchFamily="34" charset="0"/>
              </a:rPr>
              <a:t>đã</a:t>
            </a:r>
            <a:r>
              <a:rPr lang="en-US" sz="2200" dirty="0">
                <a:latin typeface="Bahnschrift" panose="020B0502040204020203" pitchFamily="34" charset="0"/>
              </a:rPr>
              <a:t> </a:t>
            </a:r>
            <a:r>
              <a:rPr lang="en-US" sz="2200" dirty="0" err="1">
                <a:latin typeface="Bahnschrift" panose="020B0502040204020203" pitchFamily="34" charset="0"/>
              </a:rPr>
              <a:t>từng</a:t>
            </a:r>
            <a:r>
              <a:rPr lang="en-US" sz="2200" dirty="0">
                <a:latin typeface="Bahnschrift" panose="020B0502040204020203" pitchFamily="34" charset="0"/>
              </a:rPr>
              <a:t> </a:t>
            </a:r>
            <a:r>
              <a:rPr lang="en-US" sz="2200" dirty="0" err="1">
                <a:latin typeface="Bahnschrift" panose="020B0502040204020203" pitchFamily="34" charset="0"/>
              </a:rPr>
              <a:t>tự</a:t>
            </a:r>
            <a:r>
              <a:rPr lang="en-US" sz="2200" dirty="0">
                <a:latin typeface="Bahnschrift" panose="020B0502040204020203" pitchFamily="34" charset="0"/>
              </a:rPr>
              <a:t> </a:t>
            </a:r>
            <a:r>
              <a:rPr lang="en-US" sz="2200" dirty="0" err="1">
                <a:latin typeface="Bahnschrift" panose="020B0502040204020203" pitchFamily="34" charset="0"/>
              </a:rPr>
              <a:t>hỏi</a:t>
            </a:r>
            <a:r>
              <a:rPr lang="en-US" sz="2200" dirty="0">
                <a:latin typeface="Bahnschrift" panose="020B0502040204020203" pitchFamily="34" charset="0"/>
              </a:rPr>
              <a:t> </a:t>
            </a:r>
            <a:r>
              <a:rPr lang="en-US" sz="2200" dirty="0" err="1">
                <a:latin typeface="Bahnschrift" panose="020B0502040204020203" pitchFamily="34" charset="0"/>
              </a:rPr>
              <a:t>tại</a:t>
            </a:r>
            <a:r>
              <a:rPr lang="en-US" sz="2200" dirty="0">
                <a:latin typeface="Bahnschrift" panose="020B0502040204020203" pitchFamily="34" charset="0"/>
              </a:rPr>
              <a:t> </a:t>
            </a:r>
            <a:r>
              <a:rPr lang="en-US" sz="2200" dirty="0" err="1">
                <a:latin typeface="Bahnschrift" panose="020B0502040204020203" pitchFamily="34" charset="0"/>
              </a:rPr>
              <a:t>sao</a:t>
            </a:r>
            <a:r>
              <a:rPr lang="en-US" sz="2200" dirty="0">
                <a:latin typeface="Bahnschrift" panose="020B0502040204020203" pitchFamily="34" charset="0"/>
              </a:rPr>
              <a:t> </a:t>
            </a:r>
            <a:r>
              <a:rPr lang="en-US" sz="2200" dirty="0" err="1">
                <a:latin typeface="Bahnschrift" panose="020B0502040204020203" pitchFamily="34" charset="0"/>
              </a:rPr>
              <a:t>giày</a:t>
            </a:r>
            <a:r>
              <a:rPr lang="en-US" sz="2200" dirty="0">
                <a:latin typeface="Bahnschrift" panose="020B0502040204020203" pitchFamily="34" charset="0"/>
              </a:rPr>
              <a:t> </a:t>
            </a:r>
            <a:r>
              <a:rPr lang="en-US" sz="2200" dirty="0" err="1">
                <a:latin typeface="Bahnschrift" panose="020B0502040204020203" pitchFamily="34" charset="0"/>
              </a:rPr>
              <a:t>dép</a:t>
            </a:r>
            <a:r>
              <a:rPr lang="en-US" sz="2200" dirty="0">
                <a:latin typeface="Bahnschrift" panose="020B0502040204020203" pitchFamily="34" charset="0"/>
              </a:rPr>
              <a:t> </a:t>
            </a:r>
            <a:r>
              <a:rPr lang="en-US" sz="2200" dirty="0" err="1">
                <a:latin typeface="Bahnschrift" panose="020B0502040204020203" pitchFamily="34" charset="0"/>
              </a:rPr>
              <a:t>lại</a:t>
            </a:r>
            <a:r>
              <a:rPr lang="en-US" sz="2200" dirty="0">
                <a:latin typeface="Bahnschrift" panose="020B0502040204020203" pitchFamily="34" charset="0"/>
              </a:rPr>
              <a:t> </a:t>
            </a:r>
            <a:r>
              <a:rPr lang="en-US" sz="2200" dirty="0" err="1">
                <a:latin typeface="Bahnschrift" panose="020B0502040204020203" pitchFamily="34" charset="0"/>
              </a:rPr>
              <a:t>có</a:t>
            </a:r>
            <a:r>
              <a:rPr lang="en-US" sz="2200" dirty="0">
                <a:latin typeface="Bahnschrift" panose="020B0502040204020203" pitchFamily="34" charset="0"/>
              </a:rPr>
              <a:t> </a:t>
            </a:r>
            <a:r>
              <a:rPr lang="en-US" sz="2200" dirty="0" err="1">
                <a:latin typeface="Bahnschrift" panose="020B0502040204020203" pitchFamily="34" charset="0"/>
              </a:rPr>
              <a:t>vai</a:t>
            </a:r>
            <a:r>
              <a:rPr lang="en-US" sz="2200" dirty="0">
                <a:latin typeface="Bahnschrift" panose="020B0502040204020203" pitchFamily="34" charset="0"/>
              </a:rPr>
              <a:t> </a:t>
            </a:r>
            <a:r>
              <a:rPr lang="en-US" sz="2200" dirty="0" err="1">
                <a:latin typeface="Bahnschrift" panose="020B0502040204020203" pitchFamily="34" charset="0"/>
              </a:rPr>
              <a:t>trò</a:t>
            </a:r>
            <a:r>
              <a:rPr lang="en-US" sz="2200" dirty="0">
                <a:latin typeface="Bahnschrift" panose="020B0502040204020203" pitchFamily="34" charset="0"/>
              </a:rPr>
              <a:t> </a:t>
            </a:r>
            <a:r>
              <a:rPr lang="en-US" sz="2200" dirty="0" err="1">
                <a:latin typeface="Bahnschrift" panose="020B0502040204020203" pitchFamily="34" charset="0"/>
              </a:rPr>
              <a:t>quan</a:t>
            </a:r>
            <a:r>
              <a:rPr lang="en-US" sz="2200" dirty="0">
                <a:latin typeface="Bahnschrift" panose="020B0502040204020203" pitchFamily="34" charset="0"/>
              </a:rPr>
              <a:t> </a:t>
            </a:r>
            <a:r>
              <a:rPr lang="en-US" sz="2200" dirty="0" err="1">
                <a:latin typeface="Bahnschrift" panose="020B0502040204020203" pitchFamily="34" charset="0"/>
              </a:rPr>
              <a:t>trọng</a:t>
            </a:r>
            <a:r>
              <a:rPr lang="en-US" sz="2200" dirty="0">
                <a:latin typeface="Bahnschrift" panose="020B0502040204020203" pitchFamily="34" charset="0"/>
              </a:rPr>
              <a:t> </a:t>
            </a:r>
            <a:r>
              <a:rPr lang="en-US" sz="2200" dirty="0" err="1">
                <a:latin typeface="Bahnschrift" panose="020B0502040204020203" pitchFamily="34" charset="0"/>
              </a:rPr>
              <a:t>đối</a:t>
            </a:r>
            <a:r>
              <a:rPr lang="en-US" sz="2200" dirty="0">
                <a:latin typeface="Bahnschrift" panose="020B0502040204020203" pitchFamily="34" charset="0"/>
              </a:rPr>
              <a:t> </a:t>
            </a:r>
            <a:r>
              <a:rPr lang="en-US" sz="2200" dirty="0" err="1">
                <a:latin typeface="Bahnschrift" panose="020B0502040204020203" pitchFamily="34" charset="0"/>
              </a:rPr>
              <a:t>với</a:t>
            </a:r>
            <a:r>
              <a:rPr lang="en-US" sz="2200" dirty="0">
                <a:latin typeface="Bahnschrift" panose="020B0502040204020203" pitchFamily="34" charset="0"/>
              </a:rPr>
              <a:t> </a:t>
            </a:r>
            <a:r>
              <a:rPr lang="en-US" sz="2200" dirty="0" err="1">
                <a:latin typeface="Bahnschrift" panose="020B0502040204020203" pitchFamily="34" charset="0"/>
              </a:rPr>
              <a:t>phong</a:t>
            </a:r>
            <a:r>
              <a:rPr lang="en-US" sz="2200" dirty="0">
                <a:latin typeface="Bahnschrift" panose="020B0502040204020203" pitchFamily="34" charset="0"/>
              </a:rPr>
              <a:t> </a:t>
            </a:r>
            <a:r>
              <a:rPr lang="en-US" sz="2200" dirty="0" err="1">
                <a:latin typeface="Bahnschrift" panose="020B0502040204020203" pitchFamily="34" charset="0"/>
              </a:rPr>
              <a:t>cách</a:t>
            </a:r>
            <a:r>
              <a:rPr lang="en-US" sz="2200" dirty="0">
                <a:latin typeface="Bahnschrift" panose="020B0502040204020203" pitchFamily="34" charset="0"/>
              </a:rPr>
              <a:t> </a:t>
            </a:r>
            <a:r>
              <a:rPr lang="en-US" sz="2200" dirty="0" err="1">
                <a:latin typeface="Bahnschrift" panose="020B0502040204020203" pitchFamily="34" charset="0"/>
              </a:rPr>
              <a:t>và</a:t>
            </a:r>
            <a:r>
              <a:rPr lang="en-US" sz="2200" dirty="0">
                <a:latin typeface="Bahnschrift" panose="020B0502040204020203" pitchFamily="34" charset="0"/>
              </a:rPr>
              <a:t> </a:t>
            </a:r>
            <a:r>
              <a:rPr lang="en-US" sz="2200" dirty="0" err="1">
                <a:latin typeface="Bahnschrift" panose="020B0502040204020203" pitchFamily="34" charset="0"/>
              </a:rPr>
              <a:t>sự</a:t>
            </a:r>
            <a:r>
              <a:rPr lang="en-US" sz="2200" dirty="0">
                <a:latin typeface="Bahnschrift" panose="020B0502040204020203" pitchFamily="34" charset="0"/>
              </a:rPr>
              <a:t> </a:t>
            </a:r>
            <a:r>
              <a:rPr lang="en-US" sz="2200" dirty="0" err="1">
                <a:latin typeface="Bahnschrift" panose="020B0502040204020203" pitchFamily="34" charset="0"/>
              </a:rPr>
              <a:t>tự</a:t>
            </a:r>
            <a:r>
              <a:rPr lang="en-US" sz="2200" dirty="0">
                <a:latin typeface="Bahnschrift" panose="020B0502040204020203" pitchFamily="34" charset="0"/>
              </a:rPr>
              <a:t> tin </a:t>
            </a:r>
            <a:r>
              <a:rPr lang="en-US" sz="2200" dirty="0" err="1">
                <a:latin typeface="Bahnschrift" panose="020B0502040204020203" pitchFamily="34" charset="0"/>
              </a:rPr>
              <a:t>của</a:t>
            </a:r>
            <a:r>
              <a:rPr lang="en-US" sz="2200" dirty="0">
                <a:latin typeface="Bahnschrift" panose="020B0502040204020203" pitchFamily="34" charset="0"/>
              </a:rPr>
              <a:t> </a:t>
            </a:r>
            <a:r>
              <a:rPr lang="en-US" sz="2200" dirty="0" err="1">
                <a:latin typeface="Bahnschrift" panose="020B0502040204020203" pitchFamily="34" charset="0"/>
              </a:rPr>
              <a:t>chúng</a:t>
            </a:r>
            <a:r>
              <a:rPr lang="en-US" sz="2200" dirty="0">
                <a:latin typeface="Bahnschrift" panose="020B0502040204020203" pitchFamily="34" charset="0"/>
              </a:rPr>
              <a:t> ta? </a:t>
            </a:r>
            <a:r>
              <a:rPr lang="vi-VN" sz="2200" dirty="0">
                <a:latin typeface="Bahnschrift" panose="020B0502040204020203" pitchFamily="34" charset="0"/>
              </a:rPr>
              <a:t>Hãy cùng nhìn lại những lần bạn đi mua giày và cảm nhận sự hưng phấn khi tìm thấy đôi giày hoàn hảo mà bạn luôn ao ước</a:t>
            </a:r>
            <a:r>
              <a:rPr lang="en-US" sz="2200" dirty="0">
                <a:latin typeface="Bahnschrift" panose="020B0502040204020203" pitchFamily="34" charset="0"/>
              </a:rPr>
              <a:t>. </a:t>
            </a:r>
            <a:r>
              <a:rPr lang="en-US" sz="2200" dirty="0" err="1">
                <a:latin typeface="Bahnschrift" panose="020B0502040204020203" pitchFamily="34" charset="0"/>
              </a:rPr>
              <a:t>Để</a:t>
            </a:r>
            <a:r>
              <a:rPr lang="en-US" sz="2200" dirty="0">
                <a:latin typeface="Bahnschrift" panose="020B0502040204020203" pitchFamily="34" charset="0"/>
              </a:rPr>
              <a:t> </a:t>
            </a:r>
            <a:r>
              <a:rPr lang="en-US" sz="2200" dirty="0" err="1">
                <a:latin typeface="Bahnschrift" panose="020B0502040204020203" pitchFamily="34" charset="0"/>
              </a:rPr>
              <a:t>đảm</a:t>
            </a:r>
            <a:r>
              <a:rPr lang="en-US" sz="2200" dirty="0">
                <a:latin typeface="Bahnschrift" panose="020B0502040204020203" pitchFamily="34" charset="0"/>
              </a:rPr>
              <a:t> </a:t>
            </a:r>
            <a:r>
              <a:rPr lang="en-US" sz="2200" dirty="0" err="1">
                <a:latin typeface="Bahnschrift" panose="020B0502040204020203" pitchFamily="34" charset="0"/>
              </a:rPr>
              <a:t>bảo</a:t>
            </a:r>
            <a:r>
              <a:rPr lang="en-US" sz="2200" dirty="0">
                <a:latin typeface="Bahnschrift" panose="020B0502040204020203" pitchFamily="34" charset="0"/>
              </a:rPr>
              <a:t> </a:t>
            </a:r>
            <a:r>
              <a:rPr lang="en-US" sz="2200" dirty="0" err="1">
                <a:latin typeface="Bahnschrift" panose="020B0502040204020203" pitchFamily="34" charset="0"/>
              </a:rPr>
              <a:t>nhu</a:t>
            </a:r>
            <a:r>
              <a:rPr lang="en-US" sz="2200" dirty="0">
                <a:latin typeface="Bahnschrift" panose="020B0502040204020203" pitchFamily="34" charset="0"/>
              </a:rPr>
              <a:t> </a:t>
            </a:r>
            <a:r>
              <a:rPr lang="en-US" sz="2200" dirty="0" err="1">
                <a:latin typeface="Bahnschrift" panose="020B0502040204020203" pitchFamily="34" charset="0"/>
              </a:rPr>
              <a:t>cầu</a:t>
            </a:r>
            <a:r>
              <a:rPr lang="en-US" sz="2200" dirty="0">
                <a:latin typeface="Bahnschrift" panose="020B0502040204020203" pitchFamily="34" charset="0"/>
              </a:rPr>
              <a:t> </a:t>
            </a:r>
            <a:r>
              <a:rPr lang="en-US" sz="2200" dirty="0" err="1">
                <a:latin typeface="Bahnschrift" panose="020B0502040204020203" pitchFamily="34" charset="0"/>
              </a:rPr>
              <a:t>trên</a:t>
            </a:r>
            <a:r>
              <a:rPr lang="en-US" sz="2200" dirty="0">
                <a:latin typeface="Bahnschrift" panose="020B0502040204020203" pitchFamily="34" charset="0"/>
              </a:rPr>
              <a:t> </a:t>
            </a:r>
            <a:r>
              <a:rPr lang="en-US" sz="2200" dirty="0" err="1">
                <a:latin typeface="Bahnschrift" panose="020B0502040204020203" pitchFamily="34" charset="0"/>
              </a:rPr>
              <a:t>chúng</a:t>
            </a:r>
            <a:r>
              <a:rPr lang="en-US" sz="2200" dirty="0">
                <a:latin typeface="Bahnschrift" panose="020B0502040204020203" pitchFamily="34" charset="0"/>
              </a:rPr>
              <a:t> </a:t>
            </a:r>
            <a:r>
              <a:rPr lang="en-US" sz="2200" dirty="0" err="1">
                <a:latin typeface="Bahnschrift" panose="020B0502040204020203" pitchFamily="34" charset="0"/>
              </a:rPr>
              <a:t>tôi</a:t>
            </a:r>
            <a:r>
              <a:rPr lang="en-US" sz="2200" dirty="0">
                <a:latin typeface="Bahnschrift" panose="020B0502040204020203" pitchFamily="34" charset="0"/>
              </a:rPr>
              <a:t> </a:t>
            </a:r>
            <a:r>
              <a:rPr lang="vi-VN" sz="2200" dirty="0">
                <a:latin typeface="Bahnschrift" panose="020B0502040204020203" pitchFamily="34" charset="0"/>
              </a:rPr>
              <a:t>xây dựng một trang web bán giày, như tiện lợi, đa dạng sản phẩm, chất lượng cao, khả năng tìm kiếm dễ dàng, và cung cấp một nền tảng mua sắm trực tuyến an toàn và đáng tin cậy</a:t>
            </a:r>
            <a:r>
              <a:rPr lang="en-US" sz="2200" dirty="0">
                <a:latin typeface="Bahnschrift" panose="020B0502040204020203" pitchFamily="34" charset="0"/>
              </a:rPr>
              <a:t> “</a:t>
            </a:r>
            <a:r>
              <a:rPr lang="en-US" sz="2400" dirty="0" err="1">
                <a:latin typeface="Bahnschrift" panose="020B0502040204020203" pitchFamily="34" charset="0"/>
                <a:cs typeface="Arial" panose="020B0604020202020204" pitchFamily="34" charset="0"/>
                <a:sym typeface="+mn-ea"/>
              </a:rPr>
              <a:t>Ananas</a:t>
            </a:r>
            <a:r>
              <a:rPr lang="en-US" sz="2400" dirty="0">
                <a:latin typeface="Bahnschrift" panose="020B0502040204020203" pitchFamily="34" charset="0"/>
                <a:cs typeface="Arial" panose="020B0604020202020204" pitchFamily="34" charset="0"/>
                <a:sym typeface="+mn-ea"/>
              </a:rPr>
              <a:t> – </a:t>
            </a:r>
            <a:r>
              <a:rPr lang="en-US" sz="2400" dirty="0" err="1">
                <a:latin typeface="Bahnschrift" panose="020B0502040204020203" pitchFamily="34" charset="0"/>
                <a:cs typeface="Arial" panose="020B0604020202020204" pitchFamily="34" charset="0"/>
                <a:sym typeface="+mn-ea"/>
              </a:rPr>
              <a:t>DiscoverYOU</a:t>
            </a:r>
            <a:r>
              <a:rPr lang="en-US" sz="2400" dirty="0">
                <a:latin typeface="Bahnschrift" panose="020B0502040204020203" pitchFamily="34" charset="0"/>
                <a:cs typeface="Arial" panose="020B0604020202020204" pitchFamily="34" charset="0"/>
                <a:sym typeface="+mn-ea"/>
              </a:rPr>
              <a:t> (</a:t>
            </a:r>
            <a:r>
              <a:rPr lang="en-US" sz="2400" dirty="0" err="1">
                <a:latin typeface="Bahnschrift" panose="020B0502040204020203" pitchFamily="34" charset="0"/>
                <a:cs typeface="Arial" panose="020B0604020202020204" pitchFamily="34" charset="0"/>
                <a:sym typeface="+mn-ea"/>
              </a:rPr>
              <a:t>Khám</a:t>
            </a:r>
            <a:r>
              <a:rPr lang="en-US" sz="2400" dirty="0">
                <a:latin typeface="Bahnschrift" panose="020B0502040204020203" pitchFamily="34" charset="0"/>
                <a:cs typeface="Arial" panose="020B0604020202020204" pitchFamily="34" charset="0"/>
                <a:sym typeface="+mn-ea"/>
              </a:rPr>
              <a:t> </a:t>
            </a:r>
            <a:r>
              <a:rPr lang="en-US" sz="2400" dirty="0" err="1">
                <a:latin typeface="Bahnschrift" panose="020B0502040204020203" pitchFamily="34" charset="0"/>
                <a:cs typeface="Arial" panose="020B0604020202020204" pitchFamily="34" charset="0"/>
                <a:sym typeface="+mn-ea"/>
              </a:rPr>
              <a:t>phá</a:t>
            </a:r>
            <a:r>
              <a:rPr lang="en-US" sz="2400" dirty="0">
                <a:latin typeface="Bahnschrift" panose="020B0502040204020203" pitchFamily="34" charset="0"/>
                <a:cs typeface="Arial" panose="020B0604020202020204" pitchFamily="34" charset="0"/>
                <a:sym typeface="+mn-ea"/>
              </a:rPr>
              <a:t> </a:t>
            </a:r>
            <a:r>
              <a:rPr lang="en-US" sz="2400" dirty="0" err="1">
                <a:latin typeface="Bahnschrift" panose="020B0502040204020203" pitchFamily="34" charset="0"/>
                <a:cs typeface="Arial" panose="020B0604020202020204" pitchFamily="34" charset="0"/>
                <a:sym typeface="+mn-ea"/>
              </a:rPr>
              <a:t>chính</a:t>
            </a:r>
            <a:r>
              <a:rPr lang="en-US" sz="2400" dirty="0">
                <a:latin typeface="Bahnschrift" panose="020B0502040204020203" pitchFamily="34" charset="0"/>
                <a:cs typeface="Arial" panose="020B0604020202020204" pitchFamily="34" charset="0"/>
                <a:sym typeface="+mn-ea"/>
              </a:rPr>
              <a:t> </a:t>
            </a:r>
            <a:r>
              <a:rPr lang="en-US" sz="2400" dirty="0" err="1">
                <a:latin typeface="Bahnschrift" panose="020B0502040204020203" pitchFamily="34" charset="0"/>
                <a:cs typeface="Arial" panose="020B0604020202020204" pitchFamily="34" charset="0"/>
                <a:sym typeface="+mn-ea"/>
              </a:rPr>
              <a:t>bạn</a:t>
            </a:r>
            <a:r>
              <a:rPr lang="en-US" sz="2400" dirty="0">
                <a:latin typeface="Bahnschrift" panose="020B0502040204020203" pitchFamily="34" charset="0"/>
                <a:cs typeface="Arial" panose="020B0604020202020204" pitchFamily="34" charset="0"/>
                <a:sym typeface="+mn-ea"/>
              </a:rPr>
              <a:t>)”.</a:t>
            </a:r>
            <a:endParaRPr lang="vi-VN" sz="2400" dirty="0">
              <a:latin typeface="Bahnschrift" panose="020B0502040204020203" pitchFamily="34" charset="0"/>
              <a:cs typeface="Arial" panose="020B0604020202020204" pitchFamily="34" charset="0"/>
            </a:endParaRPr>
          </a:p>
          <a:p>
            <a:pPr algn="just">
              <a:lnSpc>
                <a:spcPct val="150000"/>
              </a:lnSpc>
              <a:spcBef>
                <a:spcPts val="0"/>
              </a:spcBef>
              <a:spcAft>
                <a:spcPts val="0"/>
              </a:spcAft>
            </a:pPr>
            <a:r>
              <a:rPr lang="vi-VN" sz="2200" dirty="0">
                <a:latin typeface="Bahnschrift" panose="020B0502040204020203" pitchFamily="34" charset="0"/>
              </a:rPr>
              <a:t>.</a:t>
            </a:r>
            <a:endParaRPr lang="en-US" altLang="vi-VN" sz="2200" dirty="0">
              <a:latin typeface="Bahnschrift" panose="020B0502040204020203" pitchFamily="34" charset="0"/>
              <a:cs typeface="Bahnschrift" panose="020B0502040204020203" charset="0"/>
            </a:endParaRPr>
          </a:p>
        </p:txBody>
      </p:sp>
      <p:sp>
        <p:nvSpPr>
          <p:cNvPr id="62" name="Rectangle 61"/>
          <p:cNvSpPr/>
          <p:nvPr/>
        </p:nvSpPr>
        <p:spPr>
          <a:xfrm>
            <a:off x="127845" y="-2138"/>
            <a:ext cx="12064155" cy="1139459"/>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77" name="Picture 76" descr="Chart, logo, company name, bubble chart&#10;&#10;Description automatically generated"/>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rot="19778565">
            <a:off x="9585169" y="1119484"/>
            <a:ext cx="951034" cy="799965"/>
          </a:xfrm>
          <a:prstGeom prst="rect">
            <a:avLst/>
          </a:prstGeom>
        </p:spPr>
      </p:pic>
      <p:pic>
        <p:nvPicPr>
          <p:cNvPr id="78" name="Picture 77" descr="Chart, logo, company name, bubble chart&#10;&#10;Description automatically generated"/>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0789844" y="1639545"/>
            <a:ext cx="799475" cy="784100"/>
          </a:xfrm>
          <a:prstGeom prst="rect">
            <a:avLst/>
          </a:prstGeom>
        </p:spPr>
      </p:pic>
      <p:pic>
        <p:nvPicPr>
          <p:cNvPr id="79" name="Picture 78" descr="Chart, logo, company name, bubble chart&#10;&#10;Description automatically generated"/>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rot="946486">
            <a:off x="9751337" y="2480103"/>
            <a:ext cx="912707" cy="740559"/>
          </a:xfrm>
          <a:prstGeom prst="rect">
            <a:avLst/>
          </a:prstGeom>
        </p:spPr>
      </p:pic>
      <p:pic>
        <p:nvPicPr>
          <p:cNvPr id="80" name="Picture 79" descr="Chart, logo, company name, bubble chart&#10;&#10;Description automatically generated"/>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rot="20058234">
            <a:off x="10802014" y="3290876"/>
            <a:ext cx="795115" cy="775722"/>
          </a:xfrm>
          <a:prstGeom prst="rect">
            <a:avLst/>
          </a:prstGeom>
        </p:spPr>
      </p:pic>
      <p:pic>
        <p:nvPicPr>
          <p:cNvPr id="81" name="Picture 80" descr="Chart, logo, company name, bubble chart&#10;&#10;Description automatically generated"/>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19651691">
            <a:off x="9731551" y="4120864"/>
            <a:ext cx="744261" cy="789097"/>
          </a:xfrm>
          <a:prstGeom prst="rect">
            <a:avLst/>
          </a:prstGeom>
        </p:spPr>
      </p:pic>
      <p:pic>
        <p:nvPicPr>
          <p:cNvPr id="82" name="Picture 81" descr="Chart, logo, company name, bubble chart&#10;&#10;Description automatically generated"/>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rot="20440538">
            <a:off x="10711599" y="4989801"/>
            <a:ext cx="722489" cy="9002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80"/>
                                  </p:iterate>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40" name="Rectangle 39"/>
          <p:cNvSpPr/>
          <p:nvPr/>
        </p:nvSpPr>
        <p:spPr>
          <a:xfrm>
            <a:off x="443491" y="1326451"/>
            <a:ext cx="11501425"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a:off x="422488" y="5913735"/>
            <a:ext cx="784843" cy="660173"/>
          </a:xfrm>
          <a:prstGeom prst="rect">
            <a:avLst/>
          </a:prstGeom>
        </p:spPr>
      </p:pic>
      <p:pic>
        <p:nvPicPr>
          <p:cNvPr id="44" name="Picture 43" descr="Chart, logo, company name, bubble chart&#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1406299"/>
            <a:ext cx="530083" cy="519889"/>
          </a:xfrm>
          <a:prstGeom prst="rect">
            <a:avLst/>
          </a:prstGeom>
        </p:spPr>
      </p:pic>
      <p:sp>
        <p:nvSpPr>
          <p:cNvPr id="45" name="Rectangle: Folded Corner 44"/>
          <p:cNvSpPr/>
          <p:nvPr/>
        </p:nvSpPr>
        <p:spPr>
          <a:xfrm>
            <a:off x="422275" y="1311275"/>
            <a:ext cx="5216525" cy="61976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522554" y="1429633"/>
            <a:ext cx="4295140" cy="398780"/>
          </a:xfrm>
          <a:prstGeom prst="rect">
            <a:avLst/>
          </a:prstGeom>
          <a:noFill/>
        </p:spPr>
        <p:txBody>
          <a:bodyPr wrap="square" rtlCol="0">
            <a:spAutoFit/>
          </a:bodyPr>
          <a:lstStyle/>
          <a:p>
            <a:r>
              <a:rPr lang="en-PH" sz="2000" dirty="0" err="1">
                <a:solidFill>
                  <a:schemeClr val="bg1"/>
                </a:solidFill>
                <a:latin typeface="SVN-Product Sans" panose="020B0403030502040203" pitchFamily="34" charset="0"/>
              </a:rPr>
              <a:t>Phân</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công</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công</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việc</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trong</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nhóm</a:t>
            </a:r>
            <a:endParaRPr lang="en-PH" sz="2000" dirty="0">
              <a:solidFill>
                <a:schemeClr val="bg1"/>
              </a:solidFill>
              <a:latin typeface="SVN-Product Sans" panose="020B0403030502040203" pitchFamily="34" charset="0"/>
            </a:endParaRPr>
          </a:p>
        </p:txBody>
      </p:sp>
      <p:pic>
        <p:nvPicPr>
          <p:cNvPr id="48" name="Picture 47" descr="Chart, logo, company name, bubble chart&#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3">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a:off x="12192000" y="2900217"/>
            <a:ext cx="528207" cy="515324"/>
          </a:xfrm>
          <a:prstGeom prst="rect">
            <a:avLst/>
          </a:prstGeom>
        </p:spPr>
      </p:pic>
      <p:pic>
        <p:nvPicPr>
          <p:cNvPr id="49" name="Picture 48"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20517629">
            <a:off x="11313929" y="5984968"/>
            <a:ext cx="553141" cy="586464"/>
          </a:xfrm>
          <a:prstGeom prst="rect">
            <a:avLst/>
          </a:prstGeom>
        </p:spPr>
      </p:pic>
      <p:pic>
        <p:nvPicPr>
          <p:cNvPr id="50" name="Picture 49" descr="Chart, logo, company name, bubble chart&#10;&#10;Description automatically generated"/>
          <p:cNvPicPr>
            <a:picLocks noChangeAspect="1"/>
          </p:cNvPicPr>
          <p:nvPr/>
        </p:nvPicPr>
        <p:blipFill rotWithShape="1">
          <a:blip r:embed="rId7" cstate="print">
            <a:extLst>
              <a:ext uri="{BEBA8EAE-BF5A-486C-A8C5-ECC9F3942E4B}">
                <a14:imgProps xmlns:a14="http://schemas.microsoft.com/office/drawing/2010/main">
                  <a14:imgLayer r:embed="rId3">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a:off x="4805498" y="1343427"/>
            <a:ext cx="471592" cy="587605"/>
          </a:xfrm>
          <a:prstGeom prst="rect">
            <a:avLst/>
          </a:prstGeom>
        </p:spPr>
      </p:pic>
      <p:sp>
        <p:nvSpPr>
          <p:cNvPr id="62" name="Rectangle 61"/>
          <p:cNvSpPr/>
          <p:nvPr/>
        </p:nvSpPr>
        <p:spPr>
          <a:xfrm>
            <a:off x="127845" y="-42810"/>
            <a:ext cx="12064155" cy="118013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7351" y="203138"/>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9332"/>
          </a:xfrm>
          <a:prstGeom prst="rect">
            <a:avLst/>
          </a:prstGeom>
          <a:noFill/>
        </p:spPr>
        <p:txBody>
          <a:bodyPr wrap="square" rtlCol="0">
            <a:spAutoFit/>
          </a:bodyPr>
          <a:lstStyle/>
          <a:p>
            <a:r>
              <a:rPr lang="en-US">
                <a:solidFill>
                  <a:schemeClr val="bg1">
                    <a:lumMod val="50000"/>
                  </a:schemeClr>
                </a:solidFill>
                <a:latin typeface="Arial" panose="020B0604020202020204" pitchFamily="34" charset="0"/>
                <a:cs typeface="Arial" panose="020B0604020202020204" pitchFamily="34" charset="0"/>
              </a:rPr>
              <a:t>Chủ đề nội dung </a:t>
            </a:r>
            <a:endParaRPr lang="vi-VN">
              <a:solidFill>
                <a:schemeClr val="bg1">
                  <a:lumMod val="50000"/>
                </a:schemeClr>
              </a:solidFill>
              <a:latin typeface="Arial" panose="020B0604020202020204" pitchFamily="34" charset="0"/>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10"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aphicFrame>
        <p:nvGraphicFramePr>
          <p:cNvPr id="30" name="Table 2">
            <a:extLst>
              <a:ext uri="{FF2B5EF4-FFF2-40B4-BE49-F238E27FC236}">
                <a16:creationId xmlns:a16="http://schemas.microsoft.com/office/drawing/2014/main" id="{F65F9B8A-4BB5-9354-718A-DCF871E09F05}"/>
              </a:ext>
            </a:extLst>
          </p:cNvPr>
          <p:cNvGraphicFramePr>
            <a:graphicFrameLocks noGrp="1"/>
          </p:cNvGraphicFramePr>
          <p:nvPr>
            <p:extLst>
              <p:ext uri="{D42A27DB-BD31-4B8C-83A1-F6EECF244321}">
                <p14:modId xmlns:p14="http://schemas.microsoft.com/office/powerpoint/2010/main" val="1023667465"/>
              </p:ext>
            </p:extLst>
          </p:nvPr>
        </p:nvGraphicFramePr>
        <p:xfrm>
          <a:off x="1228334" y="2098623"/>
          <a:ext cx="9252279" cy="4095866"/>
        </p:xfrm>
        <a:graphic>
          <a:graphicData uri="http://schemas.openxmlformats.org/drawingml/2006/table">
            <a:tbl>
              <a:tblPr firstRow="1" bandRow="1">
                <a:tableStyleId>{3B4B98B0-60AC-42C2-AFA5-B58CD77FA1E5}</a:tableStyleId>
              </a:tblPr>
              <a:tblGrid>
                <a:gridCol w="1122449">
                  <a:extLst>
                    <a:ext uri="{9D8B030D-6E8A-4147-A177-3AD203B41FA5}">
                      <a16:colId xmlns:a16="http://schemas.microsoft.com/office/drawing/2014/main" val="189020414"/>
                    </a:ext>
                  </a:extLst>
                </a:gridCol>
                <a:gridCol w="2320997">
                  <a:extLst>
                    <a:ext uri="{9D8B030D-6E8A-4147-A177-3AD203B41FA5}">
                      <a16:colId xmlns:a16="http://schemas.microsoft.com/office/drawing/2014/main" val="3624879211"/>
                    </a:ext>
                  </a:extLst>
                </a:gridCol>
                <a:gridCol w="1664649">
                  <a:extLst>
                    <a:ext uri="{9D8B030D-6E8A-4147-A177-3AD203B41FA5}">
                      <a16:colId xmlns:a16="http://schemas.microsoft.com/office/drawing/2014/main" val="2916232560"/>
                    </a:ext>
                  </a:extLst>
                </a:gridCol>
                <a:gridCol w="2890066">
                  <a:extLst>
                    <a:ext uri="{9D8B030D-6E8A-4147-A177-3AD203B41FA5}">
                      <a16:colId xmlns:a16="http://schemas.microsoft.com/office/drawing/2014/main" val="254102209"/>
                    </a:ext>
                  </a:extLst>
                </a:gridCol>
                <a:gridCol w="1254118">
                  <a:extLst>
                    <a:ext uri="{9D8B030D-6E8A-4147-A177-3AD203B41FA5}">
                      <a16:colId xmlns:a16="http://schemas.microsoft.com/office/drawing/2014/main" val="3454433589"/>
                    </a:ext>
                  </a:extLst>
                </a:gridCol>
              </a:tblGrid>
              <a:tr h="324016">
                <a:tc gridSpan="5">
                  <a:txBody>
                    <a:bodyPr/>
                    <a:lstStyle/>
                    <a:p>
                      <a:pPr algn="ctr"/>
                      <a:r>
                        <a:rPr lang="en-US" dirty="0">
                          <a:solidFill>
                            <a:schemeClr val="accent1">
                              <a:lumMod val="50000"/>
                            </a:schemeClr>
                          </a:solidFill>
                        </a:rPr>
                        <a:t>BẢNG PHÂN CÔNG </a:t>
                      </a:r>
                      <a:r>
                        <a:rPr lang="en-US" dirty="0" err="1">
                          <a:solidFill>
                            <a:schemeClr val="accent1">
                              <a:lumMod val="50000"/>
                            </a:schemeClr>
                          </a:solidFill>
                        </a:rPr>
                        <a:t>CÔNG</a:t>
                      </a:r>
                      <a:r>
                        <a:rPr lang="en-US" dirty="0">
                          <a:solidFill>
                            <a:schemeClr val="accent1">
                              <a:lumMod val="50000"/>
                            </a:schemeClr>
                          </a:solidFill>
                        </a:rPr>
                        <a:t> VIỆC</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219898114"/>
                  </a:ext>
                </a:extLst>
              </a:tr>
              <a:tr h="419886">
                <a:tc>
                  <a:txBody>
                    <a:bodyPr/>
                    <a:lstStyle/>
                    <a:p>
                      <a:r>
                        <a:rPr lang="en-US" dirty="0"/>
                        <a:t>STT</a:t>
                      </a:r>
                    </a:p>
                  </a:txBody>
                  <a:tcPr/>
                </a:tc>
                <a:tc>
                  <a:txBody>
                    <a:bodyPr/>
                    <a:lstStyle/>
                    <a:p>
                      <a:r>
                        <a:rPr lang="en-US" dirty="0"/>
                        <a:t>HỌ &amp; TÊN </a:t>
                      </a:r>
                    </a:p>
                  </a:txBody>
                  <a:tcPr/>
                </a:tc>
                <a:tc>
                  <a:txBody>
                    <a:bodyPr/>
                    <a:lstStyle/>
                    <a:p>
                      <a:r>
                        <a:rPr lang="en-US" dirty="0"/>
                        <a:t>MSSV</a:t>
                      </a:r>
                    </a:p>
                  </a:txBody>
                  <a:tcPr/>
                </a:tc>
                <a:tc>
                  <a:txBody>
                    <a:bodyPr/>
                    <a:lstStyle/>
                    <a:p>
                      <a:r>
                        <a:rPr lang="en-US" dirty="0"/>
                        <a:t>PHÂN CÔNG </a:t>
                      </a:r>
                      <a:r>
                        <a:rPr lang="en-US" dirty="0" err="1"/>
                        <a:t>CÔNG</a:t>
                      </a:r>
                      <a:r>
                        <a:rPr lang="en-US" dirty="0"/>
                        <a:t> VIỆC</a:t>
                      </a:r>
                    </a:p>
                  </a:txBody>
                  <a:tcPr/>
                </a:tc>
                <a:tc>
                  <a:txBody>
                    <a:bodyPr/>
                    <a:lstStyle/>
                    <a:p>
                      <a:r>
                        <a:rPr lang="en-US" dirty="0"/>
                        <a:t>ĐÁNH GIÁ</a:t>
                      </a:r>
                    </a:p>
                  </a:txBody>
                  <a:tcPr/>
                </a:tc>
                <a:extLst>
                  <a:ext uri="{0D108BD9-81ED-4DB2-BD59-A6C34878D82A}">
                    <a16:rowId xmlns:a16="http://schemas.microsoft.com/office/drawing/2014/main" val="3866483796"/>
                  </a:ext>
                </a:extLst>
              </a:tr>
              <a:tr h="765675">
                <a:tc>
                  <a:txBody>
                    <a:bodyPr/>
                    <a:lstStyle/>
                    <a:p>
                      <a:pPr algn="ctr"/>
                      <a:r>
                        <a:rPr lang="en-US" dirty="0"/>
                        <a:t>1</a:t>
                      </a:r>
                    </a:p>
                  </a:txBody>
                  <a:tcPr/>
                </a:tc>
                <a:tc>
                  <a:txBody>
                    <a:bodyPr/>
                    <a:lstStyle/>
                    <a:p>
                      <a:pPr algn="l"/>
                      <a:r>
                        <a:rPr lang="en-US" dirty="0" err="1" smtClean="0"/>
                        <a:t>Huỳnh</a:t>
                      </a:r>
                      <a:r>
                        <a:rPr lang="en-US" baseline="0" dirty="0" smtClean="0"/>
                        <a:t> </a:t>
                      </a:r>
                      <a:r>
                        <a:rPr lang="en-US" baseline="0" dirty="0" err="1" smtClean="0"/>
                        <a:t>Văn</a:t>
                      </a:r>
                      <a:r>
                        <a:rPr lang="en-US" baseline="0" dirty="0" smtClean="0"/>
                        <a:t> </a:t>
                      </a:r>
                      <a:r>
                        <a:rPr lang="en-US" baseline="0" dirty="0" err="1" smtClean="0"/>
                        <a:t>Tiên</a:t>
                      </a:r>
                      <a:endParaRPr lang="en-US" dirty="0"/>
                    </a:p>
                  </a:txBody>
                  <a:tcPr/>
                </a:tc>
                <a:tc>
                  <a:txBody>
                    <a:bodyPr/>
                    <a:lstStyle/>
                    <a:p>
                      <a:pPr algn="ctr"/>
                      <a:r>
                        <a:rPr lang="en-US" dirty="0" smtClean="0"/>
                        <a:t>2001216206</a:t>
                      </a:r>
                      <a:endParaRPr lang="en-US" dirty="0"/>
                    </a:p>
                  </a:txBody>
                  <a:tcPr/>
                </a:tc>
                <a:tc>
                  <a:txBody>
                    <a:bodyPr/>
                    <a:lstStyle/>
                    <a:p>
                      <a:pPr marL="285750" indent="-285750" algn="l">
                        <a:buFont typeface="Wingdings" panose="05000000000000000000" pitchFamily="2" charset="2"/>
                        <a:buChar char="§"/>
                      </a:pPr>
                      <a:r>
                        <a:rPr lang="en-US" dirty="0"/>
                        <a:t>Giao </a:t>
                      </a:r>
                      <a:r>
                        <a:rPr lang="en-US" dirty="0" err="1"/>
                        <a:t>diện</a:t>
                      </a:r>
                      <a:r>
                        <a:rPr lang="en-US" dirty="0"/>
                        <a:t> </a:t>
                      </a:r>
                      <a:r>
                        <a:rPr lang="en-US" dirty="0" err="1"/>
                        <a:t>trang</a:t>
                      </a:r>
                      <a:r>
                        <a:rPr lang="en-US" dirty="0"/>
                        <a:t> </a:t>
                      </a:r>
                      <a:r>
                        <a:rPr lang="en-US" dirty="0" err="1" smtClean="0"/>
                        <a:t>chủ</a:t>
                      </a:r>
                      <a:endParaRPr lang="en-US" dirty="0" smtClean="0"/>
                    </a:p>
                    <a:p>
                      <a:pPr marL="285750" indent="-285750" algn="l">
                        <a:buFont typeface="Wingdings" panose="05000000000000000000" pitchFamily="2" charset="2"/>
                        <a:buChar char="§"/>
                      </a:pPr>
                      <a:r>
                        <a:rPr lang="en-US" baseline="0" dirty="0" smtClean="0"/>
                        <a:t> </a:t>
                      </a:r>
                      <a:r>
                        <a:rPr lang="en-US" baseline="0" dirty="0" err="1" smtClean="0"/>
                        <a:t>Trang</a:t>
                      </a:r>
                      <a:r>
                        <a:rPr lang="en-US" baseline="0" dirty="0" smtClean="0"/>
                        <a:t> chi </a:t>
                      </a:r>
                      <a:r>
                        <a:rPr lang="en-US" baseline="0" dirty="0" err="1" smtClean="0"/>
                        <a:t>tiến</a:t>
                      </a:r>
                      <a:r>
                        <a:rPr lang="en-US" baseline="0" dirty="0" smtClean="0"/>
                        <a:t> </a:t>
                      </a:r>
                      <a:r>
                        <a:rPr lang="en-US" baseline="0" dirty="0" err="1" smtClean="0"/>
                        <a:t>sản</a:t>
                      </a:r>
                      <a:r>
                        <a:rPr lang="en-US" baseline="0" dirty="0" smtClean="0"/>
                        <a:t> </a:t>
                      </a:r>
                      <a:r>
                        <a:rPr lang="en-US" baseline="0" dirty="0" err="1" smtClean="0"/>
                        <a:t>phẩm</a:t>
                      </a:r>
                      <a:endParaRPr lang="en-US" dirty="0"/>
                    </a:p>
                    <a:p>
                      <a:pPr marL="285750" indent="-285750" algn="l">
                        <a:buFont typeface="Wingdings" panose="05000000000000000000" pitchFamily="2" charset="2"/>
                        <a:buChar char="§"/>
                      </a:pPr>
                      <a:r>
                        <a:rPr lang="en-US" dirty="0"/>
                        <a:t> </a:t>
                      </a:r>
                      <a:r>
                        <a:rPr lang="en-US" dirty="0" err="1"/>
                        <a:t>Đóng</a:t>
                      </a:r>
                      <a:r>
                        <a:rPr lang="en-US" dirty="0"/>
                        <a:t> </a:t>
                      </a:r>
                      <a:r>
                        <a:rPr lang="en-US" dirty="0" err="1"/>
                        <a:t>góp</a:t>
                      </a:r>
                      <a:r>
                        <a:rPr lang="en-US" dirty="0"/>
                        <a:t> </a:t>
                      </a:r>
                      <a:r>
                        <a:rPr lang="en-US" dirty="0" err="1"/>
                        <a:t>nội</a:t>
                      </a:r>
                      <a:r>
                        <a:rPr lang="en-US" dirty="0"/>
                        <a:t> dung </a:t>
                      </a:r>
                      <a:r>
                        <a:rPr lang="en-US" dirty="0" err="1"/>
                        <a:t>cả</a:t>
                      </a:r>
                      <a:r>
                        <a:rPr lang="en-US" dirty="0"/>
                        <a:t> </a:t>
                      </a:r>
                      <a:r>
                        <a:rPr lang="en-US" dirty="0" err="1"/>
                        <a:t>bài</a:t>
                      </a:r>
                      <a:endParaRPr lang="en-US" dirty="0"/>
                    </a:p>
                  </a:txBody>
                  <a:tcPr/>
                </a:tc>
                <a:tc>
                  <a:txBody>
                    <a:bodyPr/>
                    <a:lstStyle/>
                    <a:p>
                      <a:pPr algn="ctr"/>
                      <a:r>
                        <a:rPr lang="en-US" dirty="0"/>
                        <a:t>100%</a:t>
                      </a:r>
                    </a:p>
                  </a:txBody>
                  <a:tcPr/>
                </a:tc>
                <a:extLst>
                  <a:ext uri="{0D108BD9-81ED-4DB2-BD59-A6C34878D82A}">
                    <a16:rowId xmlns:a16="http://schemas.microsoft.com/office/drawing/2014/main" val="2516343"/>
                  </a:ext>
                </a:extLst>
              </a:tr>
              <a:tr h="1111463">
                <a:tc>
                  <a:txBody>
                    <a:bodyPr/>
                    <a:lstStyle/>
                    <a:p>
                      <a:pPr algn="ctr"/>
                      <a:r>
                        <a:rPr lang="en-US" dirty="0"/>
                        <a:t>2</a:t>
                      </a:r>
                    </a:p>
                  </a:txBody>
                  <a:tcPr/>
                </a:tc>
                <a:tc>
                  <a:txBody>
                    <a:bodyPr/>
                    <a:lstStyle/>
                    <a:p>
                      <a:pPr algn="l"/>
                      <a:r>
                        <a:rPr lang="en-US" dirty="0" err="1" smtClean="0"/>
                        <a:t>Nguyễn</a:t>
                      </a:r>
                      <a:r>
                        <a:rPr lang="en-US" baseline="0" dirty="0" smtClean="0"/>
                        <a:t> </a:t>
                      </a:r>
                      <a:r>
                        <a:rPr lang="en-US" baseline="0" dirty="0" err="1" smtClean="0"/>
                        <a:t>Ngọc</a:t>
                      </a:r>
                      <a:r>
                        <a:rPr lang="en-US" baseline="0" dirty="0" smtClean="0"/>
                        <a:t> </a:t>
                      </a:r>
                      <a:r>
                        <a:rPr lang="en-US" baseline="0" dirty="0" err="1" smtClean="0"/>
                        <a:t>Bảo</a:t>
                      </a:r>
                      <a:endParaRPr lang="en-US" dirty="0"/>
                    </a:p>
                  </a:txBody>
                  <a:tcPr/>
                </a:tc>
                <a:tc>
                  <a:txBody>
                    <a:bodyPr/>
                    <a:lstStyle/>
                    <a:p>
                      <a:pPr algn="ctr"/>
                      <a:r>
                        <a:rPr lang="en-US" dirty="0" smtClean="0"/>
                        <a:t>2001215617</a:t>
                      </a:r>
                      <a:endParaRPr lang="en-US" dirty="0"/>
                    </a:p>
                  </a:txBody>
                  <a:tcPr/>
                </a:tc>
                <a:tc>
                  <a:txBody>
                    <a:bodyPr/>
                    <a:lstStyle/>
                    <a:p>
                      <a:pPr marL="285750" indent="-285750" algn="l">
                        <a:buFont typeface="Wingdings" panose="05000000000000000000" pitchFamily="2" charset="2"/>
                        <a:buChar char="§"/>
                      </a:pPr>
                      <a:r>
                        <a:rPr lang="en-US" dirty="0" err="1" smtClean="0"/>
                        <a:t>Giao</a:t>
                      </a:r>
                      <a:r>
                        <a:rPr lang="en-US" baseline="0" dirty="0" smtClean="0"/>
                        <a:t> </a:t>
                      </a:r>
                      <a:r>
                        <a:rPr lang="en-US" baseline="0" dirty="0" err="1" smtClean="0"/>
                        <a:t>diện</a:t>
                      </a:r>
                      <a:r>
                        <a:rPr lang="en-US" baseline="0" dirty="0" smtClean="0"/>
                        <a:t> </a:t>
                      </a:r>
                      <a:r>
                        <a:rPr lang="en-US" baseline="0" dirty="0" err="1" smtClean="0"/>
                        <a:t>trang</a:t>
                      </a:r>
                      <a:r>
                        <a:rPr lang="en-US" baseline="0" dirty="0" smtClean="0"/>
                        <a:t> </a:t>
                      </a:r>
                      <a:r>
                        <a:rPr lang="en-US" baseline="0" dirty="0" err="1" smtClean="0"/>
                        <a:t>sản</a:t>
                      </a:r>
                      <a:r>
                        <a:rPr lang="en-US" baseline="0" dirty="0" smtClean="0"/>
                        <a:t> </a:t>
                      </a:r>
                      <a:r>
                        <a:rPr lang="en-US" baseline="0" dirty="0" err="1" smtClean="0"/>
                        <a:t>phẩm</a:t>
                      </a:r>
                      <a:r>
                        <a:rPr lang="en-US" baseline="0" dirty="0" smtClean="0"/>
                        <a:t> </a:t>
                      </a:r>
                    </a:p>
                    <a:p>
                      <a:pPr marL="285750" indent="-285750" algn="l">
                        <a:buFont typeface="Wingdings" panose="05000000000000000000" pitchFamily="2" charset="2"/>
                        <a:buChar char="§"/>
                      </a:pPr>
                      <a:r>
                        <a:rPr lang="en-US" dirty="0" err="1" smtClean="0"/>
                        <a:t>Đóng</a:t>
                      </a:r>
                      <a:r>
                        <a:rPr lang="en-US" dirty="0" smtClean="0"/>
                        <a:t> </a:t>
                      </a:r>
                      <a:r>
                        <a:rPr lang="en-US" dirty="0" err="1"/>
                        <a:t>góp</a:t>
                      </a:r>
                      <a:r>
                        <a:rPr lang="en-US" dirty="0"/>
                        <a:t> </a:t>
                      </a:r>
                      <a:r>
                        <a:rPr lang="en-US" dirty="0" err="1"/>
                        <a:t>nội</a:t>
                      </a:r>
                      <a:r>
                        <a:rPr lang="en-US" dirty="0"/>
                        <a:t> dung </a:t>
                      </a:r>
                      <a:r>
                        <a:rPr lang="en-US" dirty="0" err="1"/>
                        <a:t>cả</a:t>
                      </a:r>
                      <a:r>
                        <a:rPr lang="en-US" dirty="0"/>
                        <a:t> </a:t>
                      </a:r>
                      <a:r>
                        <a:rPr lang="en-US" dirty="0" err="1"/>
                        <a:t>bài</a:t>
                      </a:r>
                      <a:r>
                        <a:rPr lang="en-US" dirty="0"/>
                        <a:t> </a:t>
                      </a:r>
                    </a:p>
                    <a:p>
                      <a:pPr marL="285750" indent="-285750" algn="l">
                        <a:buFont typeface="Wingdings" panose="05000000000000000000" pitchFamily="2" charset="2"/>
                        <a:buChar char="§"/>
                      </a:pPr>
                      <a:r>
                        <a:rPr lang="en-US" dirty="0"/>
                        <a:t>Power point</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100%</a:t>
                      </a:r>
                    </a:p>
                    <a:p>
                      <a:pPr algn="ctr"/>
                      <a:endParaRPr lang="en-US" dirty="0"/>
                    </a:p>
                  </a:txBody>
                  <a:tcPr/>
                </a:tc>
                <a:extLst>
                  <a:ext uri="{0D108BD9-81ED-4DB2-BD59-A6C34878D82A}">
                    <a16:rowId xmlns:a16="http://schemas.microsoft.com/office/drawing/2014/main" val="3143312555"/>
                  </a:ext>
                </a:extLst>
              </a:tr>
              <a:tr h="1284357">
                <a:tc>
                  <a:txBody>
                    <a:bodyPr/>
                    <a:lstStyle/>
                    <a:p>
                      <a:pPr algn="ctr"/>
                      <a:r>
                        <a:rPr lang="en-US" dirty="0"/>
                        <a:t>3</a:t>
                      </a:r>
                    </a:p>
                  </a:txBody>
                  <a:tcPr/>
                </a:tc>
                <a:tc>
                  <a:txBody>
                    <a:bodyPr/>
                    <a:lstStyle/>
                    <a:p>
                      <a:pPr algn="l"/>
                      <a:r>
                        <a:rPr lang="en-US" dirty="0" err="1" smtClean="0"/>
                        <a:t>Nguyễn</a:t>
                      </a:r>
                      <a:r>
                        <a:rPr lang="en-US" baseline="0" dirty="0" smtClean="0"/>
                        <a:t> </a:t>
                      </a:r>
                      <a:r>
                        <a:rPr lang="en-US" baseline="0" dirty="0" err="1" smtClean="0"/>
                        <a:t>Mạnh</a:t>
                      </a:r>
                      <a:r>
                        <a:rPr lang="en-US" baseline="0" dirty="0" smtClean="0"/>
                        <a:t> </a:t>
                      </a:r>
                      <a:r>
                        <a:rPr lang="en-US" baseline="0" dirty="0" err="1" smtClean="0"/>
                        <a:t>Tiến</a:t>
                      </a:r>
                      <a:endParaRPr lang="en-US" dirty="0"/>
                    </a:p>
                  </a:txBody>
                  <a:tcPr/>
                </a:tc>
                <a:tc>
                  <a:txBody>
                    <a:bodyPr/>
                    <a:lstStyle/>
                    <a:p>
                      <a:pPr algn="ctr"/>
                      <a:r>
                        <a:rPr lang="en-US" dirty="0" smtClean="0"/>
                        <a:t>2001216214</a:t>
                      </a:r>
                      <a:endParaRPr lang="en-US" dirty="0"/>
                    </a:p>
                  </a:txBody>
                  <a:tcPr/>
                </a:tc>
                <a:tc>
                  <a:txBody>
                    <a:bodyPr/>
                    <a:lstStyle/>
                    <a:p>
                      <a:pPr marL="285750" indent="-285750" algn="l">
                        <a:buFont typeface="Wingdings" panose="05000000000000000000" pitchFamily="2" charset="2"/>
                        <a:buChar char="§"/>
                      </a:pPr>
                      <a:r>
                        <a:rPr lang="en-US" dirty="0" err="1"/>
                        <a:t>Giao</a:t>
                      </a:r>
                      <a:r>
                        <a:rPr lang="en-US" dirty="0"/>
                        <a:t> </a:t>
                      </a:r>
                      <a:r>
                        <a:rPr lang="en-US" dirty="0" err="1" smtClean="0"/>
                        <a:t>diện</a:t>
                      </a:r>
                      <a:r>
                        <a:rPr lang="en-US" baseline="0" dirty="0" smtClean="0"/>
                        <a:t> </a:t>
                      </a:r>
                      <a:r>
                        <a:rPr lang="en-US" baseline="0" dirty="0" err="1" smtClean="0"/>
                        <a:t>thanh</a:t>
                      </a:r>
                      <a:r>
                        <a:rPr lang="en-US" baseline="0" dirty="0" smtClean="0"/>
                        <a:t> </a:t>
                      </a:r>
                      <a:r>
                        <a:rPr lang="en-US" baseline="0" dirty="0" err="1" smtClean="0"/>
                        <a:t>toán</a:t>
                      </a:r>
                      <a:r>
                        <a:rPr lang="en-US" baseline="0" dirty="0" smtClean="0"/>
                        <a:t> </a:t>
                      </a:r>
                    </a:p>
                    <a:p>
                      <a:pPr marL="285750" indent="-285750" algn="l">
                        <a:buFont typeface="Wingdings" panose="05000000000000000000" pitchFamily="2" charset="2"/>
                        <a:buChar char="§"/>
                      </a:pPr>
                      <a:r>
                        <a:rPr lang="en-US" baseline="0" dirty="0" err="1" smtClean="0"/>
                        <a:t>Trang</a:t>
                      </a:r>
                      <a:r>
                        <a:rPr lang="en-US" baseline="0" dirty="0" smtClean="0"/>
                        <a:t> </a:t>
                      </a:r>
                      <a:r>
                        <a:rPr lang="en-US" baseline="0" dirty="0" err="1" smtClean="0"/>
                        <a:t>comminh</a:t>
                      </a:r>
                      <a:r>
                        <a:rPr lang="en-US" baseline="0" dirty="0" smtClean="0"/>
                        <a:t> soon</a:t>
                      </a:r>
                      <a:endParaRPr lang="en-US" dirty="0"/>
                    </a:p>
                    <a:p>
                      <a:pPr marL="285750" indent="-285750" algn="l">
                        <a:buFont typeface="Wingdings" panose="05000000000000000000" pitchFamily="2" charset="2"/>
                        <a:buChar char="§"/>
                      </a:pPr>
                      <a:r>
                        <a:rPr lang="en-US" dirty="0" err="1" smtClean="0"/>
                        <a:t>Đóng</a:t>
                      </a:r>
                      <a:r>
                        <a:rPr lang="en-US" dirty="0" smtClean="0"/>
                        <a:t> </a:t>
                      </a:r>
                      <a:r>
                        <a:rPr lang="en-US" dirty="0" err="1"/>
                        <a:t>góp</a:t>
                      </a:r>
                      <a:r>
                        <a:rPr lang="en-US" dirty="0"/>
                        <a:t> </a:t>
                      </a:r>
                      <a:r>
                        <a:rPr lang="en-US" dirty="0" err="1"/>
                        <a:t>nội</a:t>
                      </a:r>
                      <a:r>
                        <a:rPr lang="en-US" dirty="0"/>
                        <a:t> dung </a:t>
                      </a:r>
                      <a:r>
                        <a:rPr lang="en-US" dirty="0" err="1"/>
                        <a:t>cả</a:t>
                      </a:r>
                      <a:r>
                        <a:rPr lang="en-US" dirty="0"/>
                        <a:t> </a:t>
                      </a:r>
                      <a:r>
                        <a:rPr lang="en-US" dirty="0" err="1"/>
                        <a:t>bài</a:t>
                      </a:r>
                      <a:r>
                        <a:rPr lang="en-US" dirty="0"/>
                        <a:t> </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100%</a:t>
                      </a:r>
                    </a:p>
                    <a:p>
                      <a:pPr algn="ctr"/>
                      <a:endParaRPr lang="en-US" dirty="0"/>
                    </a:p>
                  </a:txBody>
                  <a:tcPr/>
                </a:tc>
                <a:extLst>
                  <a:ext uri="{0D108BD9-81ED-4DB2-BD59-A6C34878D82A}">
                    <a16:rowId xmlns:a16="http://schemas.microsoft.com/office/drawing/2014/main" val="1381438803"/>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442857" y="1303591"/>
            <a:ext cx="9005362" cy="5305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Folded Corner 44"/>
          <p:cNvSpPr/>
          <p:nvPr/>
        </p:nvSpPr>
        <p:spPr>
          <a:xfrm>
            <a:off x="268128" y="1110742"/>
            <a:ext cx="4677410" cy="619760"/>
          </a:xfrm>
          <a:prstGeom prst="foldedCorner">
            <a:avLst>
              <a:gd name="adj" fmla="val 47619"/>
            </a:avLst>
          </a:prstGeom>
          <a:solidFill>
            <a:srgbClr val="FD5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sp>
        <p:nvSpPr>
          <p:cNvPr id="46" name="TextBox 45"/>
          <p:cNvSpPr txBox="1"/>
          <p:nvPr/>
        </p:nvSpPr>
        <p:spPr>
          <a:xfrm>
            <a:off x="313172" y="1234521"/>
            <a:ext cx="4386580" cy="398780"/>
          </a:xfrm>
          <a:prstGeom prst="rect">
            <a:avLst/>
          </a:prstGeom>
          <a:noFill/>
        </p:spPr>
        <p:txBody>
          <a:bodyPr wrap="square" rtlCol="0">
            <a:spAutoFit/>
          </a:bodyPr>
          <a:lstStyle/>
          <a:p>
            <a:r>
              <a:rPr lang="en-PH" sz="2000" dirty="0" err="1">
                <a:solidFill>
                  <a:schemeClr val="bg1"/>
                </a:solidFill>
                <a:latin typeface="SVN-Product Sans" panose="020B0403030502040203" pitchFamily="34" charset="0"/>
              </a:rPr>
              <a:t>Sơ</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đồ</a:t>
            </a:r>
            <a:r>
              <a:rPr lang="en-PH" sz="2000" dirty="0">
                <a:solidFill>
                  <a:schemeClr val="bg1"/>
                </a:solidFill>
                <a:latin typeface="SVN-Product Sans" panose="020B0403030502040203" pitchFamily="34" charset="0"/>
              </a:rPr>
              <a:t> </a:t>
            </a:r>
            <a:r>
              <a:rPr lang="en-PH" sz="2000" dirty="0" err="1">
                <a:solidFill>
                  <a:schemeClr val="bg1"/>
                </a:solidFill>
                <a:latin typeface="SVN-Product Sans" panose="020B0403030502040203" pitchFamily="34" charset="0"/>
              </a:rPr>
              <a:t>trang</a:t>
            </a:r>
            <a:r>
              <a:rPr lang="en-PH" sz="2000" dirty="0">
                <a:solidFill>
                  <a:schemeClr val="bg1"/>
                </a:solidFill>
                <a:latin typeface="SVN-Product Sans" panose="020B0403030502040203" pitchFamily="34" charset="0"/>
              </a:rPr>
              <a:t> web</a:t>
            </a:r>
          </a:p>
        </p:txBody>
      </p:sp>
      <p:sp>
        <p:nvSpPr>
          <p:cNvPr id="62" name="Rectangle 61"/>
          <p:cNvSpPr/>
          <p:nvPr/>
        </p:nvSpPr>
        <p:spPr>
          <a:xfrm>
            <a:off x="127845" y="-2138"/>
            <a:ext cx="12064155" cy="1139459"/>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77" name="Picture 76" descr="Chart, logo, company name, bubble chart&#10;&#10;Description automatically generated"/>
          <p:cNvPicPr>
            <a:picLocks noChangeAspect="1"/>
          </p:cNvPicPr>
          <p:nvPr/>
        </p:nvPicPr>
        <p:blipFill rotWithShape="1">
          <a:blip r:embed="rId4">
            <a:extLst>
              <a:ext uri="{BEBA8EAE-BF5A-486C-A8C5-ECC9F3942E4B}">
                <a14:imgProps xmlns:a14="http://schemas.microsoft.com/office/drawing/2010/main">
                  <a14:imgLayer r:embed="rId5">
                    <a14:imgEffect>
                      <a14:backgroundRemoval t="18979" b="44385" l="15969" r="32958"/>
                    </a14:imgEffect>
                  </a14:imgLayer>
                </a14:imgProps>
              </a:ext>
              <a:ext uri="{28A0092B-C50C-407E-A947-70E740481C1C}">
                <a14:useLocalDpi xmlns:a14="http://schemas.microsoft.com/office/drawing/2010/main" val="0"/>
              </a:ext>
            </a:extLst>
          </a:blip>
          <a:srcRect l="13845" t="15803" r="64918" b="52439"/>
          <a:stretch>
            <a:fillRect/>
          </a:stretch>
        </p:blipFill>
        <p:spPr>
          <a:xfrm rot="19778565">
            <a:off x="9585169" y="1119484"/>
            <a:ext cx="951034" cy="799965"/>
          </a:xfrm>
          <a:prstGeom prst="rect">
            <a:avLst/>
          </a:prstGeom>
        </p:spPr>
      </p:pic>
      <p:pic>
        <p:nvPicPr>
          <p:cNvPr id="78" name="Picture 77" descr="Chart, logo, company name, bubble chart&#10;&#10;Description automatically generated"/>
          <p:cNvPicPr>
            <a:picLocks noChangeAspect="1"/>
          </p:cNvPicPr>
          <p:nvPr/>
        </p:nvPicPr>
        <p:blipFill rotWithShape="1">
          <a:blip r:embed="rId6">
            <a:extLst>
              <a:ext uri="{BEBA8EAE-BF5A-486C-A8C5-ECC9F3942E4B}">
                <a14:imgProps xmlns:a14="http://schemas.microsoft.com/office/drawing/2010/main">
                  <a14:imgLayer r:embed="rId5">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0789844" y="1639545"/>
            <a:ext cx="799475" cy="784100"/>
          </a:xfrm>
          <a:prstGeom prst="rect">
            <a:avLst/>
          </a:prstGeom>
        </p:spPr>
      </p:pic>
      <p:pic>
        <p:nvPicPr>
          <p:cNvPr id="79" name="Picture 78" descr="Chart, logo, company name, bubble chart&#10;&#10;Description automatically generated"/>
          <p:cNvPicPr>
            <a:picLocks noChangeAspect="1"/>
          </p:cNvPicPr>
          <p:nvPr/>
        </p:nvPicPr>
        <p:blipFill rotWithShape="1">
          <a:blip r:embed="rId7">
            <a:extLst>
              <a:ext uri="{BEBA8EAE-BF5A-486C-A8C5-ECC9F3942E4B}">
                <a14:imgProps xmlns:a14="http://schemas.microsoft.com/office/drawing/2010/main">
                  <a14:imgLayer r:embed="rId5">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rot="946486">
            <a:off x="9751337" y="2480103"/>
            <a:ext cx="912707" cy="740559"/>
          </a:xfrm>
          <a:prstGeom prst="rect">
            <a:avLst/>
          </a:prstGeom>
        </p:spPr>
      </p:pic>
      <p:pic>
        <p:nvPicPr>
          <p:cNvPr id="80" name="Picture 79" descr="Chart, logo, company name, bubble chart&#10;&#10;Description automatically generated"/>
          <p:cNvPicPr>
            <a:picLocks noChangeAspect="1"/>
          </p:cNvPicPr>
          <p:nvPr/>
        </p:nvPicPr>
        <p:blipFill rotWithShape="1">
          <a:blip r:embed="rId8">
            <a:extLst>
              <a:ext uri="{BEBA8EAE-BF5A-486C-A8C5-ECC9F3942E4B}">
                <a14:imgProps xmlns:a14="http://schemas.microsoft.com/office/drawing/2010/main">
                  <a14:imgLayer r:embed="rId5">
                    <a14:imgEffect>
                      <a14:backgroundRemoval t="56441" b="81611" l="16831" r="31342"/>
                    </a14:imgEffect>
                  </a14:imgLayer>
                </a14:imgProps>
              </a:ext>
              <a:ext uri="{28A0092B-C50C-407E-A947-70E740481C1C}">
                <a14:useLocalDpi xmlns:a14="http://schemas.microsoft.com/office/drawing/2010/main" val="0"/>
              </a:ext>
            </a:extLst>
          </a:blip>
          <a:srcRect l="15017" t="53295" r="66844" b="15243"/>
          <a:stretch>
            <a:fillRect/>
          </a:stretch>
        </p:blipFill>
        <p:spPr>
          <a:xfrm rot="20058234">
            <a:off x="10802014" y="3290876"/>
            <a:ext cx="795115" cy="775722"/>
          </a:xfrm>
          <a:prstGeom prst="rect">
            <a:avLst/>
          </a:prstGeom>
        </p:spPr>
      </p:pic>
      <p:pic>
        <p:nvPicPr>
          <p:cNvPr id="81" name="Picture 80" descr="Chart, logo, company name, bubble chart&#10;&#10;Description automatically generated"/>
          <p:cNvPicPr>
            <a:picLocks noChangeAspect="1"/>
          </p:cNvPicPr>
          <p:nvPr/>
        </p:nvPicPr>
        <p:blipFill rotWithShape="1">
          <a:blip r:embed="rId9">
            <a:extLst>
              <a:ext uri="{BEBA8EAE-BF5A-486C-A8C5-ECC9F3942E4B}">
                <a14:imgProps xmlns:a14="http://schemas.microsoft.com/office/drawing/2010/main">
                  <a14:imgLayer r:embed="rId5">
                    <a14:imgEffect>
                      <a14:backgroundRemoval t="60872" b="84798" l="42806" r="55500"/>
                    </a14:imgEffect>
                  </a14:imgLayer>
                </a14:imgProps>
              </a:ext>
              <a:ext uri="{28A0092B-C50C-407E-A947-70E740481C1C}">
                <a14:useLocalDpi xmlns:a14="http://schemas.microsoft.com/office/drawing/2010/main" val="0"/>
              </a:ext>
            </a:extLst>
          </a:blip>
          <a:srcRect l="41219" t="57881" r="42913" b="12211"/>
          <a:stretch>
            <a:fillRect/>
          </a:stretch>
        </p:blipFill>
        <p:spPr>
          <a:xfrm rot="19651691">
            <a:off x="9731551" y="4120864"/>
            <a:ext cx="744261" cy="789097"/>
          </a:xfrm>
          <a:prstGeom prst="rect">
            <a:avLst/>
          </a:prstGeom>
        </p:spPr>
      </p:pic>
      <p:pic>
        <p:nvPicPr>
          <p:cNvPr id="82" name="Picture 81" descr="Chart, logo, company name, bubble chart&#10;&#10;Description automatically generated"/>
          <p:cNvPicPr>
            <a:picLocks noChangeAspect="1"/>
          </p:cNvPicPr>
          <p:nvPr/>
        </p:nvPicPr>
        <p:blipFill rotWithShape="1">
          <a:blip r:embed="rId10">
            <a:extLst>
              <a:ext uri="{BEBA8EAE-BF5A-486C-A8C5-ECC9F3942E4B}">
                <a14:imgProps xmlns:a14="http://schemas.microsoft.com/office/drawing/2010/main">
                  <a14:imgLayer r:embed="rId5">
                    <a14:imgEffect>
                      <a14:backgroundRemoval t="62030" b="83712" l="71522" r="81310"/>
                    </a14:imgEffect>
                  </a14:imgLayer>
                </a14:imgProps>
              </a:ext>
              <a:ext uri="{28A0092B-C50C-407E-A947-70E740481C1C}">
                <a14:useLocalDpi xmlns:a14="http://schemas.microsoft.com/office/drawing/2010/main" val="0"/>
              </a:ext>
            </a:extLst>
          </a:blip>
          <a:srcRect l="70299" t="59320" r="17466" b="13578"/>
          <a:stretch>
            <a:fillRect/>
          </a:stretch>
        </p:blipFill>
        <p:spPr>
          <a:xfrm rot="20440538">
            <a:off x="10711599" y="4989801"/>
            <a:ext cx="722489" cy="900224"/>
          </a:xfrm>
          <a:prstGeom prst="rect">
            <a:avLst/>
          </a:prstGeom>
        </p:spPr>
      </p:pic>
      <p:pic>
        <p:nvPicPr>
          <p:cNvPr id="2" name="Picture 1"/>
          <p:cNvPicPr>
            <a:picLocks noChangeAspect="1"/>
          </p:cNvPicPr>
          <p:nvPr/>
        </p:nvPicPr>
        <p:blipFill>
          <a:blip r:embed="rId11"/>
          <a:stretch>
            <a:fillRect/>
          </a:stretch>
        </p:blipFill>
        <p:spPr>
          <a:xfrm>
            <a:off x="2354490" y="1877703"/>
            <a:ext cx="6700903" cy="4764787"/>
          </a:xfrm>
          <a:prstGeom prst="rect">
            <a:avLst/>
          </a:prstGeom>
        </p:spPr>
      </p:pic>
    </p:spTree>
    <p:extLst>
      <p:ext uri="{BB962C8B-B14F-4D97-AF65-F5344CB8AC3E}">
        <p14:creationId xmlns:p14="http://schemas.microsoft.com/office/powerpoint/2010/main" val="1532307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53535"/>
        </a:solidFill>
        <a:effectLst/>
      </p:bgPr>
    </p:bg>
    <p:spTree>
      <p:nvGrpSpPr>
        <p:cNvPr id="1" name=""/>
        <p:cNvGrpSpPr/>
        <p:nvPr/>
      </p:nvGrpSpPr>
      <p:grpSpPr>
        <a:xfrm>
          <a:off x="0" y="0"/>
          <a:ext cx="0" cy="0"/>
          <a:chOff x="0" y="0"/>
          <a:chExt cx="0" cy="0"/>
        </a:xfrm>
      </p:grpSpPr>
      <p:pic>
        <p:nvPicPr>
          <p:cNvPr id="44" name="Picture 43" descr="Chart, logo, company name, bubble chart&#10;&#10;Description automatically generated"/>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20480" b="43172" l="42795" r="55808">
                        <a14:foregroundMark x1="54492" y1="28819" x2="54492" y2="28819"/>
                        <a14:foregroundMark x1="52539" y1="31597" x2="52539" y2="31597"/>
                        <a14:foregroundMark x1="52148" y1="40104" x2="52148" y2="40104"/>
                        <a14:foregroundMark x1="52246" y1="38542" x2="52246" y2="42188"/>
                        <a14:foregroundMark x1="51953" y1="31250" x2="52539" y2="32639"/>
                      </a14:backgroundRemoval>
                    </a14:imgEffect>
                  </a14:imgLayer>
                </a14:imgProps>
              </a:ext>
              <a:ext uri="{28A0092B-C50C-407E-A947-70E740481C1C}">
                <a14:useLocalDpi xmlns:a14="http://schemas.microsoft.com/office/drawing/2010/main" val="0"/>
              </a:ext>
            </a:extLst>
          </a:blip>
          <a:srcRect l="41168" t="17644" r="42565" b="53992"/>
          <a:stretch>
            <a:fillRect/>
          </a:stretch>
        </p:blipFill>
        <p:spPr>
          <a:xfrm rot="1302950">
            <a:off x="11357195" y="-5462355"/>
            <a:ext cx="530083" cy="519889"/>
          </a:xfrm>
          <a:prstGeom prst="rect">
            <a:avLst/>
          </a:prstGeom>
        </p:spPr>
      </p:pic>
      <p:sp>
        <p:nvSpPr>
          <p:cNvPr id="46" name="TextBox 45"/>
          <p:cNvSpPr txBox="1"/>
          <p:nvPr/>
        </p:nvSpPr>
        <p:spPr>
          <a:xfrm>
            <a:off x="510274" y="-5479581"/>
            <a:ext cx="1496291" cy="441533"/>
          </a:xfrm>
          <a:prstGeom prst="rect">
            <a:avLst/>
          </a:prstGeom>
          <a:noFill/>
        </p:spPr>
        <p:txBody>
          <a:bodyPr wrap="square" rtlCol="0">
            <a:spAutoFit/>
          </a:bodyPr>
          <a:lstStyle/>
          <a:p>
            <a:r>
              <a:rPr lang="en-PH" sz="2000">
                <a:solidFill>
                  <a:schemeClr val="bg1"/>
                </a:solidFill>
                <a:latin typeface="SVN-Product Sans" panose="020B0403030502040203" pitchFamily="34" charset="0"/>
              </a:rPr>
              <a:t>Nội dung 1</a:t>
            </a:r>
            <a:endParaRPr lang="en-PH" sz="2000" dirty="0">
              <a:solidFill>
                <a:schemeClr val="bg1"/>
              </a:solidFill>
              <a:latin typeface="SVN-Product Sans" panose="020B0403030502040203" pitchFamily="34" charset="0"/>
            </a:endParaRPr>
          </a:p>
        </p:txBody>
      </p:sp>
      <p:sp>
        <p:nvSpPr>
          <p:cNvPr id="62" name="Rectangle 61"/>
          <p:cNvSpPr/>
          <p:nvPr/>
        </p:nvSpPr>
        <p:spPr>
          <a:xfrm>
            <a:off x="127845" y="0"/>
            <a:ext cx="12064155" cy="1137322"/>
          </a:xfrm>
          <a:prstGeom prst="rect">
            <a:avLst/>
          </a:prstGeom>
          <a:solidFill>
            <a:srgbClr val="35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TextBox 62"/>
          <p:cNvSpPr txBox="1"/>
          <p:nvPr/>
        </p:nvSpPr>
        <p:spPr>
          <a:xfrm>
            <a:off x="224808" y="241282"/>
            <a:ext cx="2863591" cy="783590"/>
          </a:xfrm>
          <a:prstGeom prst="rect">
            <a:avLst/>
          </a:prstGeom>
          <a:noFill/>
        </p:spPr>
        <p:txBody>
          <a:bodyPr wrap="square" rtlCol="0">
            <a:spAutoFit/>
          </a:bodyPr>
          <a:lstStyle/>
          <a:p>
            <a:pPr algn="ctr"/>
            <a:r>
              <a:rPr lang="en-US" altLang="en-PH" sz="3600" b="1" dirty="0" err="1">
                <a:solidFill>
                  <a:srgbClr val="4285F4"/>
                </a:solidFill>
                <a:latin typeface="Product Sans" panose="020B0403030502040203" pitchFamily="34" charset="0"/>
                <a:sym typeface="+mn-ea"/>
              </a:rPr>
              <a:t>N</a:t>
            </a:r>
            <a:r>
              <a:rPr lang="en-US" altLang="en-PH" sz="3600" b="1" dirty="0" err="1">
                <a:solidFill>
                  <a:srgbClr val="EA4335"/>
                </a:solidFill>
                <a:latin typeface="Product Sans" panose="020B0403030502040203" pitchFamily="34" charset="0"/>
                <a:sym typeface="+mn-ea"/>
              </a:rPr>
              <a:t>h</a:t>
            </a:r>
            <a:r>
              <a:rPr lang="en-US" altLang="en-PH" sz="3600" b="1" dirty="0" err="1">
                <a:solidFill>
                  <a:srgbClr val="FFFF00"/>
                </a:solidFill>
                <a:latin typeface="Product Sans" panose="020B0403030502040203" pitchFamily="34" charset="0"/>
                <a:sym typeface="+mn-ea"/>
              </a:rPr>
              <a:t>ó</a:t>
            </a:r>
            <a:r>
              <a:rPr lang="en-US" altLang="en-PH" sz="3600" b="1" dirty="0" err="1">
                <a:solidFill>
                  <a:srgbClr val="4285F4"/>
                </a:solidFill>
                <a:latin typeface="Product Sans" panose="020B0403030502040203" pitchFamily="34" charset="0"/>
                <a:sym typeface="+mn-ea"/>
              </a:rPr>
              <a:t>m</a:t>
            </a:r>
            <a:r>
              <a:rPr lang="en-PH" sz="3600" b="1" dirty="0">
                <a:latin typeface="Product Sans" panose="020B0403030502040203" pitchFamily="34" charset="0"/>
                <a:sym typeface="+mn-ea"/>
              </a:rPr>
              <a:t> </a:t>
            </a:r>
            <a:r>
              <a:rPr lang="en-US" sz="3600" b="1" dirty="0">
                <a:solidFill>
                  <a:srgbClr val="2EA54E"/>
                </a:solidFill>
                <a:latin typeface="Product Sans" panose="020B0403030502040203" pitchFamily="34" charset="0"/>
                <a:sym typeface="+mn-ea"/>
              </a:rPr>
              <a:t>13</a:t>
            </a:r>
            <a:endParaRPr lang="en-PH" sz="3600" dirty="0"/>
          </a:p>
          <a:p>
            <a:pPr algn="ctr"/>
            <a:endParaRPr lang="en-PH" sz="900" dirty="0"/>
          </a:p>
        </p:txBody>
      </p:sp>
      <p:sp>
        <p:nvSpPr>
          <p:cNvPr id="64" name="Oval 63"/>
          <p:cNvSpPr/>
          <p:nvPr/>
        </p:nvSpPr>
        <p:spPr>
          <a:xfrm>
            <a:off x="10817067" y="343411"/>
            <a:ext cx="275772" cy="290286"/>
          </a:xfrm>
          <a:prstGeom prst="ellipse">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5" name="Oval 64"/>
          <p:cNvSpPr/>
          <p:nvPr/>
        </p:nvSpPr>
        <p:spPr>
          <a:xfrm>
            <a:off x="11257230" y="347271"/>
            <a:ext cx="275772" cy="290286"/>
          </a:xfrm>
          <a:prstGeom prst="ellipse">
            <a:avLst/>
          </a:prstGeom>
          <a:solidFill>
            <a:srgbClr val="F7B1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6" name="Oval 65"/>
          <p:cNvSpPr/>
          <p:nvPr/>
        </p:nvSpPr>
        <p:spPr>
          <a:xfrm>
            <a:off x="11668510" y="343411"/>
            <a:ext cx="275772" cy="290286"/>
          </a:xfrm>
          <a:prstGeom prst="ellipse">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67" name="Group 66"/>
          <p:cNvGrpSpPr/>
          <p:nvPr/>
        </p:nvGrpSpPr>
        <p:grpSpPr>
          <a:xfrm>
            <a:off x="3065043" y="346935"/>
            <a:ext cx="6654018" cy="550671"/>
            <a:chOff x="2768991" y="3077691"/>
            <a:chExt cx="6654018" cy="550671"/>
          </a:xfrm>
        </p:grpSpPr>
        <p:sp>
          <p:nvSpPr>
            <p:cNvPr id="68" name="Rectangle: Rounded Corners 67"/>
            <p:cNvSpPr/>
            <p:nvPr/>
          </p:nvSpPr>
          <p:spPr>
            <a:xfrm>
              <a:off x="2768991" y="3077691"/>
              <a:ext cx="6654018" cy="550671"/>
            </a:xfrm>
            <a:prstGeom prst="roundRect">
              <a:avLst>
                <a:gd name="adj" fmla="val 4496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69" name="Picture 68"/>
            <p:cNvPicPr>
              <a:picLocks noChangeAspect="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03504" y="3210391"/>
              <a:ext cx="285270" cy="285270"/>
            </a:xfrm>
            <a:prstGeom prst="rect">
              <a:avLst/>
            </a:prstGeom>
          </p:spPr>
        </p:pic>
        <p:pic>
          <p:nvPicPr>
            <p:cNvPr id="70" name="Picture 69" descr="Icon&#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009001" y="3250651"/>
              <a:ext cx="143165" cy="204749"/>
            </a:xfrm>
            <a:prstGeom prst="rect">
              <a:avLst/>
            </a:prstGeom>
          </p:spPr>
        </p:pic>
      </p:grpSp>
      <p:sp>
        <p:nvSpPr>
          <p:cNvPr id="71" name="TextBox 70"/>
          <p:cNvSpPr txBox="1"/>
          <p:nvPr/>
        </p:nvSpPr>
        <p:spPr>
          <a:xfrm>
            <a:off x="3709886" y="436727"/>
            <a:ext cx="5300471" cy="368300"/>
          </a:xfrm>
          <a:prstGeom prst="rect">
            <a:avLst/>
          </a:prstGeom>
          <a:noFill/>
        </p:spPr>
        <p:txBody>
          <a:bodyPr wrap="square" rtlCol="0">
            <a:spAutoFit/>
          </a:bodyPr>
          <a:lstStyle/>
          <a:p>
            <a:r>
              <a:rPr lang="en-US" dirty="0" err="1">
                <a:solidFill>
                  <a:schemeClr val="bg1">
                    <a:lumMod val="50000"/>
                  </a:schemeClr>
                </a:solidFill>
                <a:latin typeface="Arial" panose="020B0604020202020204" pitchFamily="34" charset="0"/>
                <a:cs typeface="Arial" panose="020B0604020202020204" pitchFamily="34" charset="0"/>
                <a:sym typeface="+mn-ea"/>
              </a:rPr>
              <a:t>Ananas</a:t>
            </a:r>
            <a:r>
              <a:rPr lang="en-US" dirty="0">
                <a:solidFill>
                  <a:schemeClr val="bg1">
                    <a:lumMod val="50000"/>
                  </a:schemeClr>
                </a:solidFill>
                <a:latin typeface="Arial" panose="020B0604020202020204" pitchFamily="34" charset="0"/>
                <a:cs typeface="Arial" panose="020B0604020202020204" pitchFamily="34" charset="0"/>
                <a:sym typeface="+mn-ea"/>
              </a:rPr>
              <a:t> – </a:t>
            </a:r>
            <a:r>
              <a:rPr lang="en-US" dirty="0" err="1">
                <a:solidFill>
                  <a:schemeClr val="bg1">
                    <a:lumMod val="50000"/>
                  </a:schemeClr>
                </a:solidFill>
                <a:latin typeface="Arial" panose="020B0604020202020204" pitchFamily="34" charset="0"/>
                <a:cs typeface="Arial" panose="020B0604020202020204" pitchFamily="34" charset="0"/>
                <a:sym typeface="+mn-ea"/>
              </a:rPr>
              <a:t>DiscoverYOU</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Khám</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phá</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chính</a:t>
            </a:r>
            <a:r>
              <a:rPr lang="en-US" dirty="0">
                <a:solidFill>
                  <a:schemeClr val="bg1">
                    <a:lumMod val="50000"/>
                  </a:schemeClr>
                </a:solidFill>
                <a:latin typeface="Arial" panose="020B0604020202020204" pitchFamily="34" charset="0"/>
                <a:cs typeface="Arial" panose="020B0604020202020204" pitchFamily="34" charset="0"/>
                <a:sym typeface="+mn-ea"/>
              </a:rPr>
              <a:t> </a:t>
            </a:r>
            <a:r>
              <a:rPr lang="en-US" dirty="0" err="1">
                <a:solidFill>
                  <a:schemeClr val="bg1">
                    <a:lumMod val="50000"/>
                  </a:schemeClr>
                </a:solidFill>
                <a:latin typeface="Arial" panose="020B0604020202020204" pitchFamily="34" charset="0"/>
                <a:cs typeface="Arial" panose="020B0604020202020204" pitchFamily="34" charset="0"/>
                <a:sym typeface="+mn-ea"/>
              </a:rPr>
              <a:t>bạn</a:t>
            </a:r>
            <a:r>
              <a:rPr lang="en-US" dirty="0">
                <a:solidFill>
                  <a:schemeClr val="bg1">
                    <a:lumMod val="50000"/>
                  </a:schemeClr>
                </a:solidFill>
                <a:latin typeface="Arial" panose="020B0604020202020204" pitchFamily="34" charset="0"/>
                <a:cs typeface="Arial" panose="020B0604020202020204" pitchFamily="34" charset="0"/>
                <a:sym typeface="+mn-ea"/>
              </a:rPr>
              <a:t>)</a:t>
            </a:r>
            <a:r>
              <a:rPr lang="en-US" dirty="0">
                <a:solidFill>
                  <a:schemeClr val="bg1">
                    <a:lumMod val="50000"/>
                  </a:schemeClr>
                </a:solidFill>
                <a:latin typeface="Arial" panose="020B0604020202020204" pitchFamily="34" charset="0"/>
                <a:cs typeface="Arial" panose="020B0604020202020204" pitchFamily="34" charset="0"/>
              </a:rPr>
              <a:t> </a:t>
            </a:r>
            <a:endParaRPr lang="vi-VN" dirty="0">
              <a:solidFill>
                <a:schemeClr val="bg1">
                  <a:lumMod val="50000"/>
                </a:schemeClr>
              </a:solidFill>
              <a:cs typeface="Arial" panose="020B0604020202020204" pitchFamily="34" charset="0"/>
            </a:endParaRPr>
          </a:p>
        </p:txBody>
      </p:sp>
      <p:grpSp>
        <p:nvGrpSpPr>
          <p:cNvPr id="72" name="Group 71"/>
          <p:cNvGrpSpPr/>
          <p:nvPr/>
        </p:nvGrpSpPr>
        <p:grpSpPr>
          <a:xfrm rot="5400000" flipV="1">
            <a:off x="-3375115" y="3352257"/>
            <a:ext cx="6858002" cy="153487"/>
            <a:chOff x="-1" y="6732587"/>
            <a:chExt cx="12192000" cy="127731"/>
          </a:xfrm>
        </p:grpSpPr>
        <p:sp>
          <p:nvSpPr>
            <p:cNvPr id="73" name="Rectangle 72"/>
            <p:cNvSpPr/>
            <p:nvPr/>
          </p:nvSpPr>
          <p:spPr>
            <a:xfrm>
              <a:off x="-1" y="6734905"/>
              <a:ext cx="2973721" cy="123095"/>
            </a:xfrm>
            <a:prstGeom prst="rect">
              <a:avLst/>
            </a:prstGeom>
            <a:solidFill>
              <a:srgbClr val="EA4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4" name="Rectangle 73"/>
            <p:cNvSpPr/>
            <p:nvPr/>
          </p:nvSpPr>
          <p:spPr>
            <a:xfrm>
              <a:off x="2973720" y="6734905"/>
              <a:ext cx="3122280" cy="125413"/>
            </a:xfrm>
            <a:prstGeom prst="rect">
              <a:avLst/>
            </a:prstGeom>
            <a:solidFill>
              <a:srgbClr val="FBB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5" name="Rectangle 74"/>
            <p:cNvSpPr/>
            <p:nvPr/>
          </p:nvSpPr>
          <p:spPr>
            <a:xfrm>
              <a:off x="6081915" y="6732587"/>
              <a:ext cx="2851052" cy="125413"/>
            </a:xfrm>
            <a:prstGeom prst="rect">
              <a:avLst/>
            </a:prstGeom>
            <a:solidFill>
              <a:srgbClr val="34A8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6" name="Rectangle 75"/>
            <p:cNvSpPr/>
            <p:nvPr/>
          </p:nvSpPr>
          <p:spPr>
            <a:xfrm>
              <a:off x="8918882" y="6735341"/>
              <a:ext cx="3273117" cy="122660"/>
            </a:xfrm>
            <a:prstGeom prst="rect">
              <a:avLst/>
            </a:prstGeom>
            <a:solidFill>
              <a:srgbClr val="428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36" name="Picture 35" descr="Chart, logo, company name, bubble chart&#10;&#10;Description automatically generated"/>
          <p:cNvPicPr>
            <a:picLocks noChangeAspect="1"/>
          </p:cNvPicPr>
          <p:nvPr/>
        </p:nvPicPr>
        <p:blipFill rotWithShape="1">
          <a:blip r:embed="rId6" cstate="print">
            <a:extLst>
              <a:ext uri="{BEBA8EAE-BF5A-486C-A8C5-ECC9F3942E4B}">
                <a14:imgProps xmlns:a14="http://schemas.microsoft.com/office/drawing/2010/main">
                  <a14:imgLayer r:embed="rId3">
                    <a14:imgEffect>
                      <a14:backgroundRemoval t="21943" b="44169" l="67879" r="83287"/>
                    </a14:imgEffect>
                  </a14:imgLayer>
                </a14:imgProps>
              </a:ext>
              <a:ext uri="{28A0092B-C50C-407E-A947-70E740481C1C}">
                <a14:useLocalDpi xmlns:a14="http://schemas.microsoft.com/office/drawing/2010/main" val="0"/>
              </a:ext>
            </a:extLst>
          </a:blip>
          <a:srcRect l="65953" t="19165" r="14787" b="53053"/>
          <a:stretch>
            <a:fillRect/>
          </a:stretch>
        </p:blipFill>
        <p:spPr>
          <a:xfrm>
            <a:off x="9828722" y="386390"/>
            <a:ext cx="609591" cy="494614"/>
          </a:xfrm>
          <a:prstGeom prst="rect">
            <a:avLst/>
          </a:prstGeom>
        </p:spPr>
      </p:pic>
      <p:grpSp>
        <p:nvGrpSpPr>
          <p:cNvPr id="3" name="Group 2"/>
          <p:cNvGrpSpPr/>
          <p:nvPr/>
        </p:nvGrpSpPr>
        <p:grpSpPr>
          <a:xfrm>
            <a:off x="2679795" y="1788570"/>
            <a:ext cx="147393" cy="3489667"/>
            <a:chOff x="2661323" y="1779640"/>
            <a:chExt cx="150703" cy="3498597"/>
          </a:xfrm>
          <a:solidFill>
            <a:srgbClr val="2EA54E"/>
          </a:solidFill>
        </p:grpSpPr>
        <p:sp>
          <p:nvSpPr>
            <p:cNvPr id="2" name="Rectangle 1"/>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36"/>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9" name="Group 38"/>
          <p:cNvGrpSpPr/>
          <p:nvPr/>
        </p:nvGrpSpPr>
        <p:grpSpPr>
          <a:xfrm rot="5400000">
            <a:off x="6132636" y="1673342"/>
            <a:ext cx="152055" cy="7057736"/>
            <a:chOff x="2661323" y="1779640"/>
            <a:chExt cx="150703" cy="3498597"/>
          </a:xfrm>
          <a:solidFill>
            <a:srgbClr val="FBBB01"/>
          </a:solidFill>
        </p:grpSpPr>
        <p:sp>
          <p:nvSpPr>
            <p:cNvPr id="41" name="Rectangle 40"/>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41"/>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4" name="Group 53"/>
          <p:cNvGrpSpPr/>
          <p:nvPr/>
        </p:nvGrpSpPr>
        <p:grpSpPr>
          <a:xfrm>
            <a:off x="9587820" y="1788570"/>
            <a:ext cx="147393" cy="3489667"/>
            <a:chOff x="2661323" y="1779640"/>
            <a:chExt cx="150703" cy="3498597"/>
          </a:xfrm>
          <a:solidFill>
            <a:srgbClr val="3D81F4"/>
          </a:solidFill>
        </p:grpSpPr>
        <p:sp>
          <p:nvSpPr>
            <p:cNvPr id="55" name="Rectangle 54"/>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55"/>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57" name="Group 56"/>
          <p:cNvGrpSpPr/>
          <p:nvPr/>
        </p:nvGrpSpPr>
        <p:grpSpPr>
          <a:xfrm rot="5400000">
            <a:off x="6129706" y="-1661340"/>
            <a:ext cx="152054" cy="7051877"/>
            <a:chOff x="2661323" y="1779640"/>
            <a:chExt cx="150703" cy="3498597"/>
          </a:xfrm>
          <a:solidFill>
            <a:srgbClr val="EA4335"/>
          </a:solidFill>
        </p:grpSpPr>
        <p:sp>
          <p:nvSpPr>
            <p:cNvPr id="58" name="Rectangle 57"/>
            <p:cNvSpPr/>
            <p:nvPr/>
          </p:nvSpPr>
          <p:spPr>
            <a:xfrm>
              <a:off x="2661323" y="1779640"/>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58"/>
            <p:cNvSpPr/>
            <p:nvPr/>
          </p:nvSpPr>
          <p:spPr>
            <a:xfrm>
              <a:off x="2661323" y="3521953"/>
              <a:ext cx="150703" cy="175628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60" name="Rectangle: Folded Corner 59"/>
          <p:cNvSpPr/>
          <p:nvPr/>
        </p:nvSpPr>
        <p:spPr>
          <a:xfrm>
            <a:off x="3709670" y="2900045"/>
            <a:ext cx="5300980" cy="1492250"/>
          </a:xfrm>
          <a:prstGeom prst="foldedCorner">
            <a:avLst>
              <a:gd name="adj" fmla="val 47619"/>
            </a:avLst>
          </a:prstGeom>
          <a:solidFill>
            <a:srgbClr val="FBBC05">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TextBox 60"/>
          <p:cNvSpPr txBox="1"/>
          <p:nvPr/>
        </p:nvSpPr>
        <p:spPr>
          <a:xfrm>
            <a:off x="4420235" y="3004820"/>
            <a:ext cx="3879850" cy="1198880"/>
          </a:xfrm>
          <a:prstGeom prst="rect">
            <a:avLst/>
          </a:prstGeom>
          <a:noFill/>
        </p:spPr>
        <p:txBody>
          <a:bodyPr wrap="square" rtlCol="0">
            <a:spAutoFit/>
          </a:bodyPr>
          <a:lstStyle/>
          <a:p>
            <a:pPr algn="ctr"/>
            <a:r>
              <a:rPr lang="en-PH" sz="3600">
                <a:solidFill>
                  <a:schemeClr val="bg1"/>
                </a:solidFill>
                <a:latin typeface="SVN-Product Sans" panose="020B0403030502040203" pitchFamily="34" charset="0"/>
                <a:sym typeface="+mn-ea"/>
              </a:rPr>
              <a:t>Nội dung </a:t>
            </a:r>
            <a:r>
              <a:rPr lang="en-US" altLang="en-PH" sz="3600">
                <a:solidFill>
                  <a:schemeClr val="bg1"/>
                </a:solidFill>
                <a:latin typeface="SVN-Product Sans" panose="020B0403030502040203" pitchFamily="34" charset="0"/>
                <a:sym typeface="+mn-ea"/>
              </a:rPr>
              <a:t>chính về bài báo cáo</a:t>
            </a:r>
            <a:endParaRPr lang="en-PH" sz="3600" b="1" dirty="0">
              <a:solidFill>
                <a:schemeClr val="bg1"/>
              </a:solidFill>
              <a:latin typeface="SVN-Product Sans" panose="020B0403030502040203"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1000"/>
                                        <p:tgtEl>
                                          <p:spTgt spid="3"/>
                                        </p:tgtEl>
                                      </p:cBhvr>
                                    </p:animEffect>
                                  </p:childTnLst>
                                </p:cTn>
                              </p:par>
                              <p:par>
                                <p:cTn id="8" presetID="22" presetClass="entr" presetSubtype="8" fill="hold" nodeType="withEffect">
                                  <p:stCondLst>
                                    <p:cond delay="80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1000"/>
                                        <p:tgtEl>
                                          <p:spTgt spid="57"/>
                                        </p:tgtEl>
                                      </p:cBhvr>
                                    </p:animEffect>
                                  </p:childTnLst>
                                </p:cTn>
                              </p:par>
                              <p:par>
                                <p:cTn id="11" presetID="22" presetClass="entr" presetSubtype="1" fill="hold" nodeType="withEffect">
                                  <p:stCondLst>
                                    <p:cond delay="1700"/>
                                  </p:stCondLst>
                                  <p:childTnLst>
                                    <p:set>
                                      <p:cBhvr>
                                        <p:cTn id="12" dur="1" fill="hold">
                                          <p:stCondLst>
                                            <p:cond delay="0"/>
                                          </p:stCondLst>
                                        </p:cTn>
                                        <p:tgtEl>
                                          <p:spTgt spid="54"/>
                                        </p:tgtEl>
                                        <p:attrNameLst>
                                          <p:attrName>style.visibility</p:attrName>
                                        </p:attrNameLst>
                                      </p:cBhvr>
                                      <p:to>
                                        <p:strVal val="visible"/>
                                      </p:to>
                                    </p:set>
                                    <p:animEffect transition="in" filter="wipe(up)">
                                      <p:cBhvr>
                                        <p:cTn id="13" dur="1000"/>
                                        <p:tgtEl>
                                          <p:spTgt spid="54"/>
                                        </p:tgtEl>
                                      </p:cBhvr>
                                    </p:animEffect>
                                  </p:childTnLst>
                                </p:cTn>
                              </p:par>
                              <p:par>
                                <p:cTn id="14" presetID="22" presetClass="entr" presetSubtype="2" fill="hold" nodeType="withEffect">
                                  <p:stCondLst>
                                    <p:cond delay="2500"/>
                                  </p:stCondLst>
                                  <p:childTnLst>
                                    <p:set>
                                      <p:cBhvr>
                                        <p:cTn id="15" dur="1" fill="hold">
                                          <p:stCondLst>
                                            <p:cond delay="0"/>
                                          </p:stCondLst>
                                        </p:cTn>
                                        <p:tgtEl>
                                          <p:spTgt spid="39"/>
                                        </p:tgtEl>
                                        <p:attrNameLst>
                                          <p:attrName>style.visibility</p:attrName>
                                        </p:attrNameLst>
                                      </p:cBhvr>
                                      <p:to>
                                        <p:strVal val="visible"/>
                                      </p:to>
                                    </p:set>
                                    <p:animEffect transition="in" filter="wipe(right)">
                                      <p:cBhvr>
                                        <p:cTn id="16"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TotalTime>
  <Words>1118</Words>
  <Application>Microsoft Office PowerPoint</Application>
  <PresentationFormat>Widescreen</PresentationFormat>
  <Paragraphs>171</Paragraphs>
  <Slides>23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23</vt:i4>
      </vt:variant>
    </vt:vector>
  </HeadingPairs>
  <TitlesOfParts>
    <vt:vector size="32" baseType="lpstr">
      <vt:lpstr>Arial</vt:lpstr>
      <vt:lpstr>Bahnschrift</vt:lpstr>
      <vt:lpstr>Calibri</vt:lpstr>
      <vt:lpstr>Calibri Light</vt:lpstr>
      <vt:lpstr>Product Sans</vt:lpstr>
      <vt:lpstr>SVN-Product Sans</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Ann Catipon</dc:creator>
  <cp:lastModifiedBy>HOME</cp:lastModifiedBy>
  <cp:revision>104</cp:revision>
  <dcterms:created xsi:type="dcterms:W3CDTF">2021-04-09T16:30:00Z</dcterms:created>
  <dcterms:modified xsi:type="dcterms:W3CDTF">2023-05-24T18:44:15Z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16D2C1D2181241E8B8AD0491C20A026B</vt:lpwstr>
  </property>
  <property fmtid="{D5CDD505-2E9C-101B-9397-08002B2CF9AE}" pid="3" name="KSOProductBuildVer">
    <vt:lpwstr>1033-11.2.0.11156</vt:lpwstr>
  </property>
</Properties>
</file>